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4.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15.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6.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823" r:id="rId6"/>
    <p:sldMasterId id="2147484842" r:id="rId7"/>
    <p:sldMasterId id="2147484859" r:id="rId8"/>
    <p:sldMasterId id="2147484878" r:id="rId9"/>
    <p:sldMasterId id="2147484899" r:id="rId10"/>
    <p:sldMasterId id="2147484911" r:id="rId11"/>
    <p:sldMasterId id="2147484938" r:id="rId12"/>
    <p:sldMasterId id="2147484969" r:id="rId13"/>
    <p:sldMasterId id="2147485019" r:id="rId14"/>
    <p:sldMasterId id="2147485048" r:id="rId15"/>
    <p:sldMasterId id="2147485074" r:id="rId16"/>
    <p:sldMasterId id="2147485112" r:id="rId17"/>
    <p:sldMasterId id="2147485162" r:id="rId18"/>
    <p:sldMasterId id="2147485194" r:id="rId19"/>
    <p:sldMasterId id="2147485241" r:id="rId20"/>
  </p:sldMasterIdLst>
  <p:notesMasterIdLst>
    <p:notesMasterId r:id="rId44"/>
  </p:notesMasterIdLst>
  <p:handoutMasterIdLst>
    <p:handoutMasterId r:id="rId45"/>
  </p:handoutMasterIdLst>
  <p:sldIdLst>
    <p:sldId id="1619" r:id="rId21"/>
    <p:sldId id="1644" r:id="rId22"/>
    <p:sldId id="1645" r:id="rId23"/>
    <p:sldId id="1648" r:id="rId24"/>
    <p:sldId id="1649" r:id="rId25"/>
    <p:sldId id="1620" r:id="rId26"/>
    <p:sldId id="1621" r:id="rId27"/>
    <p:sldId id="1650" r:id="rId28"/>
    <p:sldId id="1492" r:id="rId29"/>
    <p:sldId id="1498" r:id="rId30"/>
    <p:sldId id="1622" r:id="rId31"/>
    <p:sldId id="1625" r:id="rId32"/>
    <p:sldId id="1605" r:id="rId33"/>
    <p:sldId id="1435" r:id="rId34"/>
    <p:sldId id="1630" r:id="rId35"/>
    <p:sldId id="1631" r:id="rId36"/>
    <p:sldId id="1632" r:id="rId37"/>
    <p:sldId id="1593" r:id="rId38"/>
    <p:sldId id="1551" r:id="rId39"/>
    <p:sldId id="1552" r:id="rId40"/>
    <p:sldId id="1594" r:id="rId41"/>
    <p:sldId id="1559" r:id="rId42"/>
    <p:sldId id="1643" r:id="rId4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F50"/>
    <a:srgbClr val="0078D7"/>
    <a:srgbClr val="2F2F31"/>
    <a:srgbClr val="002050"/>
    <a:srgbClr val="000000"/>
    <a:srgbClr val="F15A29"/>
    <a:srgbClr val="00BCF2"/>
    <a:srgbClr val="68217A"/>
    <a:srgbClr val="001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415" autoAdjust="0"/>
    <p:restoredTop sz="88378" autoAdjust="0"/>
  </p:normalViewPr>
  <p:slideViewPr>
    <p:cSldViewPr snapToGrid="0">
      <p:cViewPr varScale="1">
        <p:scale>
          <a:sx n="70" d="100"/>
          <a:sy n="70" d="100"/>
        </p:scale>
        <p:origin x="96" y="8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Mistry" userId="d39a117726d3f0e1" providerId="LiveId" clId="{2EA1E5AB-7FBF-7144-8B8D-806FA73A4F1E}"/>
    <pc:docChg chg="undo custSel modSld">
      <pc:chgData name="Hardik Mistry" userId="d39a117726d3f0e1" providerId="LiveId" clId="{2EA1E5AB-7FBF-7144-8B8D-806FA73A4F1E}" dt="2018-05-07T15:53:33.741" v="86"/>
      <pc:docMkLst>
        <pc:docMk/>
      </pc:docMkLst>
      <pc:sldChg chg="modSp">
        <pc:chgData name="Hardik Mistry" userId="d39a117726d3f0e1" providerId="LiveId" clId="{2EA1E5AB-7FBF-7144-8B8D-806FA73A4F1E}" dt="2018-05-07T15:45:46.392" v="17" actId="20577"/>
        <pc:sldMkLst>
          <pc:docMk/>
          <pc:sldMk cId="627353980" sldId="1649"/>
        </pc:sldMkLst>
        <pc:spChg chg="mod">
          <ac:chgData name="Hardik Mistry" userId="d39a117726d3f0e1" providerId="LiveId" clId="{2EA1E5AB-7FBF-7144-8B8D-806FA73A4F1E}" dt="2018-05-07T15:45:36.627" v="3" actId="20577"/>
          <ac:spMkLst>
            <pc:docMk/>
            <pc:sldMk cId="627353980" sldId="1649"/>
            <ac:spMk id="100" creationId="{00000000-0000-0000-0000-000000000000}"/>
          </ac:spMkLst>
        </pc:spChg>
        <pc:spChg chg="mod">
          <ac:chgData name="Hardik Mistry" userId="d39a117726d3f0e1" providerId="LiveId" clId="{2EA1E5AB-7FBF-7144-8B8D-806FA73A4F1E}" dt="2018-05-07T15:45:41.043" v="9" actId="20577"/>
          <ac:spMkLst>
            <pc:docMk/>
            <pc:sldMk cId="627353980" sldId="1649"/>
            <ac:spMk id="113" creationId="{00000000-0000-0000-0000-000000000000}"/>
          </ac:spMkLst>
        </pc:spChg>
        <pc:spChg chg="mod">
          <ac:chgData name="Hardik Mistry" userId="d39a117726d3f0e1" providerId="LiveId" clId="{2EA1E5AB-7FBF-7144-8B8D-806FA73A4F1E}" dt="2018-05-07T15:45:43.533" v="13" actId="20577"/>
          <ac:spMkLst>
            <pc:docMk/>
            <pc:sldMk cId="627353980" sldId="1649"/>
            <ac:spMk id="132" creationId="{00000000-0000-0000-0000-000000000000}"/>
          </ac:spMkLst>
        </pc:spChg>
        <pc:spChg chg="mod">
          <ac:chgData name="Hardik Mistry" userId="d39a117726d3f0e1" providerId="LiveId" clId="{2EA1E5AB-7FBF-7144-8B8D-806FA73A4F1E}" dt="2018-05-07T15:45:46.392" v="17" actId="20577"/>
          <ac:spMkLst>
            <pc:docMk/>
            <pc:sldMk cId="627353980" sldId="1649"/>
            <ac:spMk id="145" creationId="{00000000-0000-0000-0000-000000000000}"/>
          </ac:spMkLst>
        </pc:spChg>
      </pc:sldChg>
      <pc:sldChg chg="addSp delSp modSp delAnim modAnim">
        <pc:chgData name="Hardik Mistry" userId="d39a117726d3f0e1" providerId="LiveId" clId="{2EA1E5AB-7FBF-7144-8B8D-806FA73A4F1E}" dt="2018-05-07T15:53:33.741" v="86"/>
        <pc:sldMkLst>
          <pc:docMk/>
          <pc:sldMk cId="1705699944" sldId="1650"/>
        </pc:sldMkLst>
        <pc:spChg chg="add del mod">
          <ac:chgData name="Hardik Mistry" userId="d39a117726d3f0e1" providerId="LiveId" clId="{2EA1E5AB-7FBF-7144-8B8D-806FA73A4F1E}" dt="2018-05-07T15:47:19.589" v="27"/>
          <ac:spMkLst>
            <pc:docMk/>
            <pc:sldMk cId="1705699944" sldId="1650"/>
            <ac:spMk id="2" creationId="{F4E18E73-B372-D245-99AD-3B7DDB7A39FD}"/>
          </ac:spMkLst>
        </pc:spChg>
        <pc:spChg chg="add del mod topLvl">
          <ac:chgData name="Hardik Mistry" userId="d39a117726d3f0e1" providerId="LiveId" clId="{2EA1E5AB-7FBF-7144-8B8D-806FA73A4F1E}" dt="2018-05-07T15:53:04.540" v="77" actId="478"/>
          <ac:spMkLst>
            <pc:docMk/>
            <pc:sldMk cId="1705699944" sldId="1650"/>
            <ac:spMk id="7" creationId="{569AA177-9CF7-824B-B525-7D7280C86116}"/>
          </ac:spMkLst>
        </pc:spChg>
        <pc:spChg chg="mod">
          <ac:chgData name="Hardik Mistry" userId="d39a117726d3f0e1" providerId="LiveId" clId="{2EA1E5AB-7FBF-7144-8B8D-806FA73A4F1E}" dt="2018-05-07T15:46:00.511" v="19" actId="20577"/>
          <ac:spMkLst>
            <pc:docMk/>
            <pc:sldMk cId="1705699944" sldId="1650"/>
            <ac:spMk id="46" creationId="{00000000-0000-0000-0000-000000000000}"/>
          </ac:spMkLst>
        </pc:spChg>
        <pc:spChg chg="mod topLvl">
          <ac:chgData name="Hardik Mistry" userId="d39a117726d3f0e1" providerId="LiveId" clId="{2EA1E5AB-7FBF-7144-8B8D-806FA73A4F1E}" dt="2018-05-07T15:53:20.677" v="84" actId="1076"/>
          <ac:spMkLst>
            <pc:docMk/>
            <pc:sldMk cId="1705699944" sldId="1650"/>
            <ac:spMk id="72" creationId="{00000000-0000-0000-0000-000000000000}"/>
          </ac:spMkLst>
        </pc:spChg>
        <pc:grpChg chg="del">
          <ac:chgData name="Hardik Mistry" userId="d39a117726d3f0e1" providerId="LiveId" clId="{2EA1E5AB-7FBF-7144-8B8D-806FA73A4F1E}" dt="2018-05-07T15:47:17.783" v="25" actId="478"/>
          <ac:grpSpMkLst>
            <pc:docMk/>
            <pc:sldMk cId="1705699944" sldId="1650"/>
            <ac:grpSpMk id="4" creationId="{00000000-0000-0000-0000-000000000000}"/>
          </ac:grpSpMkLst>
        </pc:grpChg>
        <pc:grpChg chg="del">
          <ac:chgData name="Hardik Mistry" userId="d39a117726d3f0e1" providerId="LiveId" clId="{2EA1E5AB-7FBF-7144-8B8D-806FA73A4F1E}" dt="2018-05-07T15:46:59.267" v="21" actId="478"/>
          <ac:grpSpMkLst>
            <pc:docMk/>
            <pc:sldMk cId="1705699944" sldId="1650"/>
            <ac:grpSpMk id="6" creationId="{00000000-0000-0000-0000-000000000000}"/>
          </ac:grpSpMkLst>
        </pc:grpChg>
        <pc:grpChg chg="add del mod">
          <ac:chgData name="Hardik Mistry" userId="d39a117726d3f0e1" providerId="LiveId" clId="{2EA1E5AB-7FBF-7144-8B8D-806FA73A4F1E}" dt="2018-05-07T15:53:04.540" v="77" actId="478"/>
          <ac:grpSpMkLst>
            <pc:docMk/>
            <pc:sldMk cId="1705699944" sldId="1650"/>
            <ac:grpSpMk id="8" creationId="{460BB22B-0999-5F43-A91D-DA2282BF9F9C}"/>
          </ac:grpSpMkLst>
        </pc:grpChg>
        <pc:picChg chg="add mod">
          <ac:chgData name="Hardik Mistry" userId="d39a117726d3f0e1" providerId="LiveId" clId="{2EA1E5AB-7FBF-7144-8B8D-806FA73A4F1E}" dt="2018-05-07T15:52:39.487" v="69" actId="1076"/>
          <ac:picMkLst>
            <pc:docMk/>
            <pc:sldMk cId="1705699944" sldId="1650"/>
            <ac:picMk id="5" creationId="{97352FF7-ED30-0641-8D55-6177A5A4EE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5/25/2018 8:39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5/25/2018 8:39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a:t>Speaking</a:t>
            </a:r>
            <a:r>
              <a:rPr lang="en-US" b="1" baseline="0" dirty="0"/>
              <a:t> Points:</a:t>
            </a:r>
            <a:endParaRPr lang="en-US" dirty="0"/>
          </a:p>
          <a:p>
            <a:pPr marL="171450" indent="-171450">
              <a:buFont typeface="Arial" pitchFamily="34" charset="0"/>
              <a:buChar char="•"/>
            </a:pPr>
            <a:r>
              <a:rPr lang="en-US" dirty="0"/>
              <a:t>There</a:t>
            </a:r>
            <a:r>
              <a:rPr lang="en-US" baseline="0" dirty="0"/>
              <a:t> are numerous terms and definitions floating around in the industry for “the cloud”, “cloud computing”, “cloud services”, etc.</a:t>
            </a:r>
          </a:p>
          <a:p>
            <a:pPr marL="171450" indent="-171450">
              <a:buFont typeface="Arial" pitchFamily="34" charset="0"/>
              <a:buChar char="•"/>
            </a:pPr>
            <a:r>
              <a:rPr lang="en-US" baseline="0" dirty="0"/>
              <a:t>Microsoft thinks of the cloud as simply an approach to computing that enables applications to be delivered at scale for a variety of workloads and client devices.</a:t>
            </a:r>
            <a:endParaRPr lang="en-US" dirty="0"/>
          </a:p>
          <a:p>
            <a:pPr marL="171450" indent="-171450">
              <a:buFont typeface="Arial" pitchFamily="34" charset="0"/>
              <a:buChar char="•"/>
            </a:pPr>
            <a:r>
              <a:rPr lang="en-US" dirty="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2746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12</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14</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5/25/2018 8:39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22</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5/25/2018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a:t>Slide Objectives:</a:t>
            </a:r>
          </a:p>
          <a:p>
            <a:pPr marL="171450" indent="-171450">
              <a:buFont typeface="Arial" pitchFamily="34" charset="0"/>
              <a:buChar char="•"/>
            </a:pPr>
            <a:r>
              <a:rPr lang="en-US" dirty="0"/>
              <a:t>Explain the three established industry</a:t>
            </a:r>
            <a:r>
              <a:rPr lang="en-US" baseline="0" dirty="0"/>
              <a:t> </a:t>
            </a:r>
            <a:r>
              <a:rPr lang="en-US" dirty="0"/>
              <a:t>terms </a:t>
            </a:r>
            <a:r>
              <a:rPr lang="en-US" baseline="0" dirty="0"/>
              <a:t>for cloud services</a:t>
            </a:r>
            <a:endParaRPr lang="en-US" dirty="0"/>
          </a:p>
          <a:p>
            <a:pPr marL="0" indent="0">
              <a:buFont typeface="Arial" pitchFamily="34" charset="0"/>
              <a:buNone/>
            </a:pPr>
            <a:endParaRPr lang="en-US" b="1" dirty="0"/>
          </a:p>
          <a:p>
            <a:r>
              <a:rPr lang="en-US" b="1" dirty="0"/>
              <a:t>Speaker</a:t>
            </a:r>
            <a:r>
              <a:rPr lang="en-US" b="1" baseline="0" dirty="0"/>
              <a:t> Notes:</a:t>
            </a:r>
            <a:endParaRPr lang="en-US" dirty="0"/>
          </a:p>
          <a:p>
            <a:pPr marL="171450" indent="-171450">
              <a:buFont typeface="Arial" pitchFamily="34" charset="0"/>
              <a:buChar char="•"/>
            </a:pPr>
            <a:r>
              <a:rPr lang="en-US" b="0" dirty="0"/>
              <a:t>There is a lot of talk in the industry about different</a:t>
            </a:r>
            <a:r>
              <a:rPr lang="en-US" b="0" baseline="0" dirty="0"/>
              <a:t> terms like Platform as a Service, Infrastructure as a Service, and Software as a Service.</a:t>
            </a:r>
          </a:p>
          <a:p>
            <a:pPr marL="171450" indent="-171450">
              <a:buFont typeface="Arial" pitchFamily="34" charset="0"/>
              <a:buChar char="•"/>
            </a:pPr>
            <a:r>
              <a:rPr lang="en-US" b="0" baseline="0" dirty="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a:p>
          <a:p>
            <a:pPr marL="0" indent="0">
              <a:buFont typeface="Arial" pitchFamily="34" charset="0"/>
              <a:buNone/>
            </a:pPr>
            <a:r>
              <a:rPr lang="en-US" b="1" dirty="0"/>
              <a:t>Notes:</a:t>
            </a:r>
          </a:p>
          <a:p>
            <a:pPr marL="171450" indent="-171450">
              <a:buFont typeface="Arial" pitchFamily="34" charset="0"/>
              <a:buChar char="•"/>
            </a:pPr>
            <a:r>
              <a:rPr lang="en-US" dirty="0"/>
              <a:t>There is a lot of confusion in the industry when it comes to the</a:t>
            </a:r>
            <a:r>
              <a:rPr lang="en-US" baseline="0" dirty="0"/>
              <a:t> cloud.   </a:t>
            </a:r>
          </a:p>
          <a:p>
            <a:pPr marL="171450" indent="-171450">
              <a:buFont typeface="Arial" pitchFamily="34" charset="0"/>
              <a:buChar char="•"/>
            </a:pPr>
            <a:r>
              <a:rPr lang="en-US" baseline="0" dirty="0"/>
              <a:t>It’s important that you understand both what is happening in the industry and how we think about the cloud.  </a:t>
            </a:r>
            <a:endParaRPr lang="en-US" dirty="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a:t>PaaS – higher level sets of functionality</a:t>
            </a:r>
            <a:r>
              <a:rPr lang="en-US" b="0" baseline="0" dirty="0"/>
              <a:t> that are delivered as consumable services for developers who are building applications.  PaaS is about abstracting developers from the underlying infrastructure to enable applications to quickly be composed. </a:t>
            </a:r>
            <a:endParaRPr lang="en-US" b="0" dirty="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10975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a:t>Slide Objectives:</a:t>
            </a:r>
          </a:p>
          <a:p>
            <a:pPr marL="175222" indent="-175222">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5222" indent="-175222">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5222" indent="-175222">
              <a:buFont typeface="Arial" pitchFamily="34" charset="0"/>
              <a:buChar char="•"/>
            </a:pPr>
            <a:r>
              <a:rPr lang="en-US" baseline="0" dirty="0"/>
              <a:t>Packaged Software</a:t>
            </a:r>
          </a:p>
          <a:p>
            <a:pPr marL="392889" lvl="1" indent="-175222"/>
            <a:r>
              <a:rPr lang="en-US" baseline="0" dirty="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a:t>IaaS</a:t>
            </a:r>
            <a:endParaRPr lang="en-US" baseline="0" dirty="0"/>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a:t>
            </a:r>
            <a:r>
              <a:rPr lang="en-US" baseline="0" dirty="0" err="1"/>
              <a:t>EC2</a:t>
            </a:r>
            <a:r>
              <a:rPr lang="en-US" baseline="0" dirty="0"/>
              <a:t>). </a:t>
            </a:r>
          </a:p>
          <a:p>
            <a:pPr marL="392889" lvl="1" indent="-175222" defTabSz="934479">
              <a:spcAft>
                <a:spcPts val="341"/>
              </a:spcAft>
              <a:defRPr/>
            </a:pPr>
            <a:r>
              <a:rPr lang="en-US" baseline="0" dirty="0"/>
              <a:t>Developers were able to readily provision virtual machines (</a:t>
            </a:r>
            <a:r>
              <a:rPr lang="en-US" baseline="0" dirty="0" err="1"/>
              <a:t>AMIs</a:t>
            </a:r>
            <a:r>
              <a:rPr lang="en-US" baseline="0" dirty="0"/>
              <a:t>) on </a:t>
            </a:r>
            <a:r>
              <a:rPr lang="en-US" baseline="0" dirty="0" err="1"/>
              <a:t>EC2</a:t>
            </a:r>
            <a:r>
              <a:rPr lang="en-US" baseline="0" dirty="0"/>
              <a:t>,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175222" indent="-175222">
              <a:buFont typeface="Arial" pitchFamily="34" charset="0"/>
              <a:buChar char="•"/>
            </a:pPr>
            <a:r>
              <a:rPr lang="en-US" baseline="0" dirty="0" err="1"/>
              <a:t>PaaS</a:t>
            </a:r>
            <a:endParaRPr lang="en-US" baseline="0" dirty="0"/>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92889" lvl="1" indent="-175222"/>
            <a:r>
              <a:rPr lang="en-US" dirty="0" err="1"/>
              <a:t>PaaS</a:t>
            </a:r>
            <a:r>
              <a:rPr lang="en-US" dirty="0"/>
              <a:t> offerings</a:t>
            </a:r>
            <a:r>
              <a:rPr lang="en-US" baseline="0" dirty="0"/>
              <a:t> further reduce the developer burden by additionally supporting the platform runtime and related application services. </a:t>
            </a:r>
          </a:p>
          <a:p>
            <a:pPr marL="392889" lvl="1" indent="-175222"/>
            <a:r>
              <a:rPr lang="en-US" baseline="0" dirty="0"/>
              <a:t>With </a:t>
            </a:r>
            <a:r>
              <a:rPr lang="en-US" baseline="0" dirty="0" err="1"/>
              <a:t>PaaS</a:t>
            </a:r>
            <a:r>
              <a:rPr lang="en-US" baseline="0" dirty="0"/>
              <a:t>,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5222" indent="-175222">
              <a:buFont typeface="Arial" pitchFamily="34" charset="0"/>
              <a:buChar char="•"/>
            </a:pPr>
            <a:r>
              <a:rPr lang="en-US" baseline="0" dirty="0" err="1"/>
              <a:t>SaaS</a:t>
            </a:r>
            <a:endParaRPr lang="en-US" baseline="0" dirty="0"/>
          </a:p>
          <a:p>
            <a:pPr marL="392889" lvl="1" indent="-175222"/>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63726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194111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9755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Master" Target="../slideMasters/slideMaster10.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Master" Target="../slideMasters/slideMaster14.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r>
                          <a:rPr lang="en-US" kern="0" dirty="0">
                            <a:gradFill>
                              <a:gsLst>
                                <a:gs pos="76250">
                                  <a:srgbClr val="FFFFFF"/>
                                </a:gs>
                                <a:gs pos="31000">
                                  <a:srgbClr val="FFFFFF"/>
                                </a:gs>
                              </a:gsLst>
                              <a:lin ang="5400000" scaled="0"/>
                            </a:gradFill>
                          </a:rPr>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7444514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sz="5507"/>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45833771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65214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08141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4467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5830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400657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image" Target="../media/image17.png"/><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theme" Target="../theme/theme1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8" Type="http://schemas.openxmlformats.org/officeDocument/2006/relationships/slideLayout" Target="../slideLayouts/slideLayout192.xml"/><Relationship Id="rId3"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6" Type="http://schemas.openxmlformats.org/officeDocument/2006/relationships/theme" Target="../theme/theme1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9" Type="http://schemas.openxmlformats.org/officeDocument/2006/relationships/image" Target="../media/image17.png"/><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theme" Target="../theme/theme13.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8" Type="http://schemas.openxmlformats.org/officeDocument/2006/relationships/slideLayout" Target="../slideLayouts/slideLayout242.xml"/><Relationship Id="rId3" Type="http://schemas.openxmlformats.org/officeDocument/2006/relationships/slideLayout" Target="../slideLayouts/slideLayout23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21" Type="http://schemas.openxmlformats.org/officeDocument/2006/relationships/slideLayout" Target="../slideLayouts/slideLayout292.xml"/><Relationship Id="rId34" Type="http://schemas.openxmlformats.org/officeDocument/2006/relationships/slideLayout" Target="../slideLayouts/slideLayout305.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37" Type="http://schemas.openxmlformats.org/officeDocument/2006/relationships/image" Target="../media/image17.png"/><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theme" Target="../theme/theme14.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slideLayout" Target="../slideLayouts/slideLayout306.xml"/><Relationship Id="rId8" Type="http://schemas.openxmlformats.org/officeDocument/2006/relationships/slideLayout" Target="../slideLayouts/slideLayout279.xml"/><Relationship Id="rId3" Type="http://schemas.openxmlformats.org/officeDocument/2006/relationships/slideLayout" Target="../slideLayouts/slideLayout27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image" Target="../media/image17.png"/><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theme" Target="../theme/theme1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37.xml"/><Relationship Id="rId18" Type="http://schemas.openxmlformats.org/officeDocument/2006/relationships/slideLayout" Target="../slideLayouts/slideLayout342.xml"/><Relationship Id="rId26" Type="http://schemas.openxmlformats.org/officeDocument/2006/relationships/slideLayout" Target="../slideLayouts/slideLayout350.xml"/><Relationship Id="rId21" Type="http://schemas.openxmlformats.org/officeDocument/2006/relationships/slideLayout" Target="../slideLayouts/slideLayout345.xml"/><Relationship Id="rId34" Type="http://schemas.openxmlformats.org/officeDocument/2006/relationships/slideLayout" Target="../slideLayouts/slideLayout358.xml"/><Relationship Id="rId7" Type="http://schemas.openxmlformats.org/officeDocument/2006/relationships/slideLayout" Target="../slideLayouts/slideLayout331.xml"/><Relationship Id="rId12" Type="http://schemas.openxmlformats.org/officeDocument/2006/relationships/slideLayout" Target="../slideLayouts/slideLayout336.xml"/><Relationship Id="rId17" Type="http://schemas.openxmlformats.org/officeDocument/2006/relationships/slideLayout" Target="../slideLayouts/slideLayout341.xml"/><Relationship Id="rId25" Type="http://schemas.openxmlformats.org/officeDocument/2006/relationships/slideLayout" Target="../slideLayouts/slideLayout349.xml"/><Relationship Id="rId33" Type="http://schemas.openxmlformats.org/officeDocument/2006/relationships/slideLayout" Target="../slideLayouts/slideLayout357.xml"/><Relationship Id="rId2" Type="http://schemas.openxmlformats.org/officeDocument/2006/relationships/slideLayout" Target="../slideLayouts/slideLayout326.xml"/><Relationship Id="rId16" Type="http://schemas.openxmlformats.org/officeDocument/2006/relationships/slideLayout" Target="../slideLayouts/slideLayout340.xml"/><Relationship Id="rId20" Type="http://schemas.openxmlformats.org/officeDocument/2006/relationships/slideLayout" Target="../slideLayouts/slideLayout344.xml"/><Relationship Id="rId29" Type="http://schemas.openxmlformats.org/officeDocument/2006/relationships/slideLayout" Target="../slideLayouts/slideLayout353.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24" Type="http://schemas.openxmlformats.org/officeDocument/2006/relationships/slideLayout" Target="../slideLayouts/slideLayout348.xml"/><Relationship Id="rId32" Type="http://schemas.openxmlformats.org/officeDocument/2006/relationships/slideLayout" Target="../slideLayouts/slideLayout356.xml"/><Relationship Id="rId37" Type="http://schemas.openxmlformats.org/officeDocument/2006/relationships/image" Target="../media/image44.png"/><Relationship Id="rId5" Type="http://schemas.openxmlformats.org/officeDocument/2006/relationships/slideLayout" Target="../slideLayouts/slideLayout329.xml"/><Relationship Id="rId15" Type="http://schemas.openxmlformats.org/officeDocument/2006/relationships/slideLayout" Target="../slideLayouts/slideLayout339.xml"/><Relationship Id="rId23" Type="http://schemas.openxmlformats.org/officeDocument/2006/relationships/slideLayout" Target="../slideLayouts/slideLayout347.xml"/><Relationship Id="rId28" Type="http://schemas.openxmlformats.org/officeDocument/2006/relationships/slideLayout" Target="../slideLayouts/slideLayout352.xml"/><Relationship Id="rId36" Type="http://schemas.openxmlformats.org/officeDocument/2006/relationships/image" Target="../media/image114.png"/><Relationship Id="rId10" Type="http://schemas.openxmlformats.org/officeDocument/2006/relationships/slideLayout" Target="../slideLayouts/slideLayout334.xml"/><Relationship Id="rId19" Type="http://schemas.openxmlformats.org/officeDocument/2006/relationships/slideLayout" Target="../slideLayouts/slideLayout343.xml"/><Relationship Id="rId31" Type="http://schemas.openxmlformats.org/officeDocument/2006/relationships/slideLayout" Target="../slideLayouts/slideLayout355.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14" Type="http://schemas.openxmlformats.org/officeDocument/2006/relationships/slideLayout" Target="../slideLayouts/slideLayout338.xml"/><Relationship Id="rId22" Type="http://schemas.openxmlformats.org/officeDocument/2006/relationships/slideLayout" Target="../slideLayouts/slideLayout346.xml"/><Relationship Id="rId27" Type="http://schemas.openxmlformats.org/officeDocument/2006/relationships/slideLayout" Target="../slideLayouts/slideLayout351.xml"/><Relationship Id="rId30" Type="http://schemas.openxmlformats.org/officeDocument/2006/relationships/slideLayout" Target="../slideLayouts/slideLayout354.xml"/><Relationship Id="rId35" Type="http://schemas.openxmlformats.org/officeDocument/2006/relationships/theme" Target="../theme/theme16.xml"/><Relationship Id="rId8" Type="http://schemas.openxmlformats.org/officeDocument/2006/relationships/slideLayout" Target="../slideLayouts/slideLayout332.xml"/><Relationship Id="rId3" Type="http://schemas.openxmlformats.org/officeDocument/2006/relationships/slideLayout" Target="../slideLayouts/slideLayout32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image" Target="../media/image17.png"/><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image" Target="../media/image17.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5.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17.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image" Target="../media/image30.png"/><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7.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image" Target="../media/image30.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theme" Target="../theme/theme9.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 id="2147485264" r:id="rId34"/>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 id="214748524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0.png"/><Relationship Id="rId3" Type="http://schemas.openxmlformats.org/officeDocument/2006/relationships/image" Target="../media/image47.png"/><Relationship Id="rId21" Type="http://schemas.openxmlformats.org/officeDocument/2006/relationships/image" Target="../media/image94.png"/><Relationship Id="rId7" Type="http://schemas.openxmlformats.org/officeDocument/2006/relationships/image" Target="../media/image48.png"/><Relationship Id="rId12" Type="http://schemas.openxmlformats.org/officeDocument/2006/relationships/image" Target="../media/image83.png"/><Relationship Id="rId17" Type="http://schemas.openxmlformats.org/officeDocument/2006/relationships/image" Target="../media/image131.emf"/><Relationship Id="rId2" Type="http://schemas.openxmlformats.org/officeDocument/2006/relationships/notesSlide" Target="../notesSlides/notesSlide9.xml"/><Relationship Id="rId16" Type="http://schemas.openxmlformats.org/officeDocument/2006/relationships/image" Target="../media/image46.png"/><Relationship Id="rId20" Type="http://schemas.openxmlformats.org/officeDocument/2006/relationships/image" Target="../media/image92.png"/><Relationship Id="rId1" Type="http://schemas.openxmlformats.org/officeDocument/2006/relationships/slideLayout" Target="../slideLayouts/slideLayout226.xml"/><Relationship Id="rId6" Type="http://schemas.openxmlformats.org/officeDocument/2006/relationships/image" Target="../media/image52.png"/><Relationship Id="rId11" Type="http://schemas.openxmlformats.org/officeDocument/2006/relationships/image" Target="../media/image130.emf"/><Relationship Id="rId24" Type="http://schemas.openxmlformats.org/officeDocument/2006/relationships/image" Target="../media/image91.png"/><Relationship Id="rId5" Type="http://schemas.openxmlformats.org/officeDocument/2006/relationships/image" Target="../media/image50.png"/><Relationship Id="rId15" Type="http://schemas.openxmlformats.org/officeDocument/2006/relationships/image" Target="../media/image87.png"/><Relationship Id="rId23" Type="http://schemas.openxmlformats.org/officeDocument/2006/relationships/image" Target="../media/image79.png"/><Relationship Id="rId10" Type="http://schemas.openxmlformats.org/officeDocument/2006/relationships/image" Target="../media/image51.png"/><Relationship Id="rId19" Type="http://schemas.openxmlformats.org/officeDocument/2006/relationships/image" Target="../media/image95.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85.png"/><Relationship Id="rId22"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4.xml"/></Relationships>
</file>

<file path=ppt/slides/_rels/slide13.xml.rels><?xml version="1.0" encoding="UTF-8" standalone="yes"?>
<Relationships xmlns="http://schemas.openxmlformats.org/package/2006/relationships"><Relationship Id="rId8" Type="http://schemas.openxmlformats.org/officeDocument/2006/relationships/image" Target="../media/image134.emf"/><Relationship Id="rId13" Type="http://schemas.openxmlformats.org/officeDocument/2006/relationships/image" Target="../media/image82.png"/><Relationship Id="rId3" Type="http://schemas.openxmlformats.org/officeDocument/2006/relationships/image" Target="../media/image132.emf"/><Relationship Id="rId7" Type="http://schemas.openxmlformats.org/officeDocument/2006/relationships/image" Target="../media/image77.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png"/><Relationship Id="rId1" Type="http://schemas.openxmlformats.org/officeDocument/2006/relationships/slideLayout" Target="../slideLayouts/slideLayout226.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58.png"/><Relationship Id="rId15" Type="http://schemas.openxmlformats.org/officeDocument/2006/relationships/image" Target="../media/image80.png"/><Relationship Id="rId10" Type="http://schemas.openxmlformats.org/officeDocument/2006/relationships/image" Target="../media/image70.png"/><Relationship Id="rId4" Type="http://schemas.openxmlformats.org/officeDocument/2006/relationships/image" Target="../media/image133.png"/><Relationship Id="rId9" Type="http://schemas.openxmlformats.org/officeDocument/2006/relationships/image" Target="../media/image67.png"/><Relationship Id="rId14"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image" Target="../media/image135.png"/><Relationship Id="rId7" Type="http://schemas.openxmlformats.org/officeDocument/2006/relationships/image" Target="../media/image139.emf"/><Relationship Id="rId2" Type="http://schemas.openxmlformats.org/officeDocument/2006/relationships/notesSlide" Target="../notesSlides/notesSlide12.xml"/><Relationship Id="rId1" Type="http://schemas.openxmlformats.org/officeDocument/2006/relationships/slideLayout" Target="../slideLayouts/slideLayout160.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png"/></Relationships>
</file>

<file path=ppt/slides/_rels/slide15.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182.xml"/></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microsoft.com/office/2007/relationships/hdphoto" Target="../media/hdphoto7.wdp"/><Relationship Id="rId5" Type="http://schemas.openxmlformats.org/officeDocument/2006/relationships/image" Target="../media/image143.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184.xml"/><Relationship Id="rId6" Type="http://schemas.openxmlformats.org/officeDocument/2006/relationships/image" Target="../media/image148.png"/><Relationship Id="rId5" Type="http://schemas.openxmlformats.org/officeDocument/2006/relationships/image" Target="../media/image147.png"/><Relationship Id="rId10" Type="http://schemas.microsoft.com/office/2007/relationships/hdphoto" Target="../media/hdphoto9.wdp"/><Relationship Id="rId4" Type="http://schemas.openxmlformats.org/officeDocument/2006/relationships/image" Target="../media/image146.png"/><Relationship Id="rId9" Type="http://schemas.openxmlformats.org/officeDocument/2006/relationships/image" Target="../media/image151.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52.emf"/><Relationship Id="rId3" Type="http://schemas.openxmlformats.org/officeDocument/2006/relationships/image" Target="../media/image132.emf"/><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26.xml"/><Relationship Id="rId6" Type="http://schemas.openxmlformats.org/officeDocument/2006/relationships/image" Target="../media/image62.png"/><Relationship Id="rId11"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133.png"/><Relationship Id="rId9" Type="http://schemas.openxmlformats.org/officeDocument/2006/relationships/image" Target="../media/image71.png"/><Relationship Id="rId1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image" Target="../media/image153.emf"/><Relationship Id="rId1" Type="http://schemas.openxmlformats.org/officeDocument/2006/relationships/slideLayout" Target="../slideLayouts/slideLayout230.xml"/><Relationship Id="rId6" Type="http://schemas.openxmlformats.org/officeDocument/2006/relationships/image" Target="../media/image157.emf"/><Relationship Id="rId5" Type="http://schemas.openxmlformats.org/officeDocument/2006/relationships/image" Target="../media/image156.emf"/><Relationship Id="rId10" Type="http://schemas.openxmlformats.org/officeDocument/2006/relationships/image" Target="../media/image161.emf"/><Relationship Id="rId4" Type="http://schemas.openxmlformats.org/officeDocument/2006/relationships/image" Target="../media/image155.emf"/><Relationship Id="rId9" Type="http://schemas.openxmlformats.org/officeDocument/2006/relationships/image" Target="../media/image160.emf"/></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xml"/><Relationship Id="rId1" Type="http://schemas.openxmlformats.org/officeDocument/2006/relationships/slideLayout" Target="../slideLayouts/slideLayout329.xml"/><Relationship Id="rId5" Type="http://schemas.openxmlformats.org/officeDocument/2006/relationships/image" Target="../media/image123.png"/><Relationship Id="rId4" Type="http://schemas.openxmlformats.org/officeDocument/2006/relationships/image" Target="../media/image122.png"/></Relationships>
</file>

<file path=ppt/slides/_rels/slide20.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230.xml"/><Relationship Id="rId6" Type="http://schemas.openxmlformats.org/officeDocument/2006/relationships/image" Target="../media/image153.emf"/><Relationship Id="rId5" Type="http://schemas.openxmlformats.org/officeDocument/2006/relationships/image" Target="../media/image157.emf"/><Relationship Id="rId4" Type="http://schemas.openxmlformats.org/officeDocument/2006/relationships/image" Target="../media/image156.emf"/></Relationships>
</file>

<file path=ppt/slides/_rels/slide21.xml.rels><?xml version="1.0" encoding="UTF-8" standalone="yes"?>
<Relationships xmlns="http://schemas.openxmlformats.org/package/2006/relationships"><Relationship Id="rId3" Type="http://schemas.openxmlformats.org/officeDocument/2006/relationships/image" Target="../media/image132.emf"/><Relationship Id="rId7" Type="http://schemas.openxmlformats.org/officeDocument/2006/relationships/image" Target="../media/image162.emf"/><Relationship Id="rId2" Type="http://schemas.openxmlformats.org/officeDocument/2006/relationships/notesSlide" Target="../notesSlides/notesSlide16.xml"/><Relationship Id="rId1" Type="http://schemas.openxmlformats.org/officeDocument/2006/relationships/slideLayout" Target="../slideLayouts/slideLayout226.xml"/><Relationship Id="rId6" Type="http://schemas.openxmlformats.org/officeDocument/2006/relationships/image" Target="../media/image138.emf"/><Relationship Id="rId5" Type="http://schemas.openxmlformats.org/officeDocument/2006/relationships/image" Target="../media/image63.png"/><Relationship Id="rId4" Type="http://schemas.openxmlformats.org/officeDocument/2006/relationships/image" Target="../media/image133.png"/></Relationships>
</file>

<file path=ppt/slides/_rels/slide22.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emf"/><Relationship Id="rId7" Type="http://schemas.openxmlformats.org/officeDocument/2006/relationships/image" Target="../media/image167.emf"/><Relationship Id="rId2" Type="http://schemas.openxmlformats.org/officeDocument/2006/relationships/notesSlide" Target="../notesSlides/notesSlide17.xml"/><Relationship Id="rId1" Type="http://schemas.openxmlformats.org/officeDocument/2006/relationships/slideLayout" Target="../slideLayouts/slideLayout211.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notesSlide" Target="../notesSlides/notesSlide2.xml"/><Relationship Id="rId1" Type="http://schemas.openxmlformats.org/officeDocument/2006/relationships/slideLayout" Target="../slideLayouts/slideLayout329.xml"/><Relationship Id="rId6" Type="http://schemas.microsoft.com/office/2007/relationships/hdphoto" Target="../media/hdphoto4.wdp"/><Relationship Id="rId5" Type="http://schemas.openxmlformats.org/officeDocument/2006/relationships/image" Target="../media/image125.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2.xml"/></Relationships>
</file>

<file path=ppt/slides/_rels/slide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358.xml"/></Relationships>
</file>

<file path=ppt/slides/_rels/slide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1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0250" y="4444194"/>
            <a:ext cx="5295331" cy="1434239"/>
          </a:xfrm>
        </p:spPr>
        <p:txBody>
          <a:bodyPr/>
          <a:lstStyle/>
          <a:p>
            <a:pPr algn="l"/>
            <a:r>
              <a:rPr lang="en-US" sz="2800" smtClean="0"/>
              <a:t>Karthikeyan VK</a:t>
            </a:r>
            <a:endParaRPr lang="en-US" sz="2800" dirty="0"/>
          </a:p>
          <a:p>
            <a:pPr algn="l"/>
            <a:r>
              <a:rPr lang="en-US" sz="2000" dirty="0" smtClean="0"/>
              <a:t>Karthik_3030@yahoo.com</a:t>
            </a:r>
            <a:endParaRPr lang="en-US" sz="2000" dirty="0"/>
          </a:p>
          <a:p>
            <a:pPr algn="l"/>
            <a:r>
              <a:rPr lang="en-US" sz="2000" dirty="0" smtClean="0"/>
              <a:t>@Karthik3030</a:t>
            </a:r>
            <a:endParaRPr lang="en-US" sz="2000" dirty="0"/>
          </a:p>
        </p:txBody>
      </p:sp>
      <p:sp>
        <p:nvSpPr>
          <p:cNvPr id="2" name="Title 1"/>
          <p:cNvSpPr>
            <a:spLocks noGrp="1"/>
          </p:cNvSpPr>
          <p:nvPr>
            <p:ph type="title" idx="4294967295"/>
          </p:nvPr>
        </p:nvSpPr>
        <p:spPr>
          <a:xfrm>
            <a:off x="300250" y="2309101"/>
            <a:ext cx="8343972" cy="1862137"/>
          </a:xfrm>
        </p:spPr>
        <p:txBody>
          <a:bodyPr>
            <a:noAutofit/>
          </a:bodyPr>
          <a:lstStyle/>
          <a:p>
            <a:pPr algn="l"/>
            <a:r>
              <a:rPr lang="en-US" sz="4800" dirty="0">
                <a:solidFill>
                  <a:schemeClr val="bg1"/>
                </a:solidFill>
              </a:rPr>
              <a:t>Introducing</a:t>
            </a:r>
            <a:r>
              <a:rPr lang="en-US" sz="7343" dirty="0">
                <a:solidFill>
                  <a:schemeClr val="bg1"/>
                </a:solidFill>
              </a:rPr>
              <a:t/>
            </a:r>
            <a:br>
              <a:rPr lang="en-US" sz="7343" dirty="0">
                <a:solidFill>
                  <a:schemeClr val="bg1"/>
                </a:solidFill>
              </a:rPr>
            </a:br>
            <a:r>
              <a:rPr lang="en-US" sz="7343" dirty="0">
                <a:solidFill>
                  <a:schemeClr val="bg1"/>
                </a:solidFill>
              </a:rPr>
              <a:t>Microsoft Azure</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ea typeface="+mn-ea"/>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656094"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mj-lt"/>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2701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73" name="Group 72"/>
          <p:cNvGrpSpPr/>
          <p:nvPr/>
        </p:nvGrpSpPr>
        <p:grpSpPr>
          <a:xfrm>
            <a:off x="4325819" y="3389119"/>
            <a:ext cx="7231989" cy="3138905"/>
            <a:chOff x="4325819" y="3389119"/>
            <a:chExt cx="7231989"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76687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31989" cy="3138905"/>
              <a:chOff x="4325819" y="3389119"/>
              <a:chExt cx="7231989" cy="3138905"/>
            </a:xfrm>
          </p:grpSpPr>
          <p:grpSp>
            <p:nvGrpSpPr>
              <p:cNvPr id="40" name="Group 39"/>
              <p:cNvGrpSpPr/>
              <p:nvPr/>
            </p:nvGrpSpPr>
            <p:grpSpPr>
              <a:xfrm>
                <a:off x="8115804" y="4191079"/>
                <a:ext cx="1339198" cy="420115"/>
                <a:chOff x="6257227" y="4937787"/>
                <a:chExt cx="1608126" cy="504480"/>
              </a:xfrm>
            </p:grpSpPr>
            <p:grpSp>
              <p:nvGrpSpPr>
                <p:cNvPr id="23" name="Group 22"/>
                <p:cNvGrpSpPr/>
                <p:nvPr/>
              </p:nvGrpSpPr>
              <p:grpSpPr>
                <a:xfrm>
                  <a:off x="6257227" y="4937787"/>
                  <a:ext cx="1608126" cy="504480"/>
                  <a:chOff x="6257227" y="5173830"/>
                  <a:chExt cx="1608126"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9" name="TextBox 238"/>
                  <p:cNvSpPr txBox="1"/>
                  <p:nvPr/>
                </p:nvSpPr>
                <p:spPr>
                  <a:xfrm>
                    <a:off x="6538322" y="5173830"/>
                    <a:ext cx="132703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196528" cy="420115"/>
                <a:chOff x="6257227" y="3451356"/>
                <a:chExt cx="1436806" cy="504480"/>
              </a:xfrm>
            </p:grpSpPr>
            <p:grpSp>
              <p:nvGrpSpPr>
                <p:cNvPr id="6" name="Group 5"/>
                <p:cNvGrpSpPr/>
                <p:nvPr/>
              </p:nvGrpSpPr>
              <p:grpSpPr>
                <a:xfrm>
                  <a:off x="6257227" y="3451356"/>
                  <a:ext cx="1436806" cy="504480"/>
                  <a:chOff x="6257227" y="3451356"/>
                  <a:chExt cx="1436806"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3" name="TextBox 232"/>
                  <p:cNvSpPr txBox="1"/>
                  <p:nvPr/>
                </p:nvSpPr>
                <p:spPr>
                  <a:xfrm>
                    <a:off x="6538319" y="3451356"/>
                    <a:ext cx="115571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5" y="5679661"/>
                <a:ext cx="1103554" cy="420115"/>
                <a:chOff x="6257227" y="3946832"/>
                <a:chExt cx="1325162" cy="504480"/>
              </a:xfrm>
            </p:grpSpPr>
            <p:grpSp>
              <p:nvGrpSpPr>
                <p:cNvPr id="13" name="Group 12"/>
                <p:cNvGrpSpPr/>
                <p:nvPr/>
              </p:nvGrpSpPr>
              <p:grpSpPr>
                <a:xfrm>
                  <a:off x="6257227" y="3946832"/>
                  <a:ext cx="1325162" cy="504480"/>
                  <a:chOff x="6257227" y="4025513"/>
                  <a:chExt cx="1325162"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5" name="TextBox 234"/>
                  <p:cNvSpPr txBox="1"/>
                  <p:nvPr/>
                </p:nvSpPr>
                <p:spPr>
                  <a:xfrm>
                    <a:off x="6538320" y="4025513"/>
                    <a:ext cx="104406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7" y="5615534"/>
                <a:ext cx="1053861" cy="544765"/>
                <a:chOff x="6257227" y="4367468"/>
                <a:chExt cx="1265490" cy="654161"/>
              </a:xfrm>
            </p:grpSpPr>
            <p:grpSp>
              <p:nvGrpSpPr>
                <p:cNvPr id="18" name="Group 17"/>
                <p:cNvGrpSpPr/>
                <p:nvPr/>
              </p:nvGrpSpPr>
              <p:grpSpPr>
                <a:xfrm>
                  <a:off x="6257227" y="4367468"/>
                  <a:ext cx="1265490" cy="654161"/>
                  <a:chOff x="6257227" y="4524830"/>
                  <a:chExt cx="1265490"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7" name="TextBox 236"/>
                  <p:cNvSpPr txBox="1"/>
                  <p:nvPr/>
                </p:nvSpPr>
                <p:spPr>
                  <a:xfrm>
                    <a:off x="6538320" y="4524830"/>
                    <a:ext cx="984397"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7" y="4932415"/>
                <a:ext cx="800591" cy="420115"/>
                <a:chOff x="6257227" y="5928742"/>
                <a:chExt cx="961359" cy="504480"/>
              </a:xfrm>
            </p:grpSpPr>
            <p:grpSp>
              <p:nvGrpSpPr>
                <p:cNvPr id="256" name="Group 255"/>
                <p:cNvGrpSpPr/>
                <p:nvPr/>
              </p:nvGrpSpPr>
              <p:grpSpPr>
                <a:xfrm>
                  <a:off x="6257227" y="5928742"/>
                  <a:ext cx="961359" cy="504480"/>
                  <a:chOff x="6257227" y="5747988"/>
                  <a:chExt cx="961359"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TextBox 257"/>
                  <p:cNvSpPr txBox="1"/>
                  <p:nvPr/>
                </p:nvSpPr>
                <p:spPr>
                  <a:xfrm>
                    <a:off x="6538323" y="5747988"/>
                    <a:ext cx="68026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6" y="4564805"/>
                <a:ext cx="1255841" cy="420115"/>
                <a:chOff x="6257227" y="5433264"/>
                <a:chExt cx="1508029" cy="504480"/>
              </a:xfrm>
            </p:grpSpPr>
            <p:grpSp>
              <p:nvGrpSpPr>
                <p:cNvPr id="26" name="Group 25"/>
                <p:cNvGrpSpPr/>
                <p:nvPr/>
              </p:nvGrpSpPr>
              <p:grpSpPr>
                <a:xfrm>
                  <a:off x="6257227" y="5433264"/>
                  <a:ext cx="1508029" cy="504480"/>
                  <a:chOff x="6257227" y="5747988"/>
                  <a:chExt cx="1508029"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41" name="TextBox 240"/>
                  <p:cNvSpPr txBox="1"/>
                  <p:nvPr/>
                </p:nvSpPr>
                <p:spPr>
                  <a:xfrm>
                    <a:off x="6538320" y="5747988"/>
                    <a:ext cx="122693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7" y="3826527"/>
                <a:ext cx="1257442" cy="420115"/>
                <a:chOff x="8101290" y="3451356"/>
                <a:chExt cx="1509953" cy="504480"/>
              </a:xfrm>
            </p:grpSpPr>
            <p:grpSp>
              <p:nvGrpSpPr>
                <p:cNvPr id="8" name="Group 7"/>
                <p:cNvGrpSpPr/>
                <p:nvPr/>
              </p:nvGrpSpPr>
              <p:grpSpPr>
                <a:xfrm>
                  <a:off x="8101290" y="3451356"/>
                  <a:ext cx="1509953" cy="504480"/>
                  <a:chOff x="8101290" y="3451356"/>
                  <a:chExt cx="1509953"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5" name="TextBox 184"/>
                  <p:cNvSpPr txBox="1"/>
                  <p:nvPr/>
                </p:nvSpPr>
                <p:spPr>
                  <a:xfrm>
                    <a:off x="8382382" y="3451356"/>
                    <a:ext cx="122886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6" y="4127790"/>
                <a:ext cx="1270268" cy="544765"/>
                <a:chOff x="8101290" y="5853901"/>
                <a:chExt cx="1525354" cy="654161"/>
              </a:xfrm>
            </p:grpSpPr>
            <p:grpSp>
              <p:nvGrpSpPr>
                <p:cNvPr id="247" name="Group 246"/>
                <p:cNvGrpSpPr/>
                <p:nvPr/>
              </p:nvGrpSpPr>
              <p:grpSpPr>
                <a:xfrm>
                  <a:off x="8101290" y="5853901"/>
                  <a:ext cx="1525354" cy="654161"/>
                  <a:chOff x="8101290" y="5673147"/>
                  <a:chExt cx="1525354"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49" name="TextBox 248"/>
                  <p:cNvSpPr txBox="1"/>
                  <p:nvPr/>
                </p:nvSpPr>
                <p:spPr>
                  <a:xfrm>
                    <a:off x="8382384" y="5673147"/>
                    <a:ext cx="124426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7" y="5303083"/>
                <a:ext cx="1344004" cy="420115"/>
                <a:chOff x="8101290" y="3997606"/>
                <a:chExt cx="1613896" cy="504480"/>
              </a:xfrm>
            </p:grpSpPr>
            <p:grpSp>
              <p:nvGrpSpPr>
                <p:cNvPr id="12" name="Group 11"/>
                <p:cNvGrpSpPr/>
                <p:nvPr/>
              </p:nvGrpSpPr>
              <p:grpSpPr>
                <a:xfrm>
                  <a:off x="8101290" y="3997606"/>
                  <a:ext cx="1613896" cy="504480"/>
                  <a:chOff x="8101290" y="4025514"/>
                  <a:chExt cx="1613896"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7" name="TextBox 186"/>
                  <p:cNvSpPr txBox="1"/>
                  <p:nvPr/>
                </p:nvSpPr>
                <p:spPr>
                  <a:xfrm>
                    <a:off x="8382382" y="4025514"/>
                    <a:ext cx="13328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235001" cy="420115"/>
                <a:chOff x="8101290" y="4480390"/>
                <a:chExt cx="1483005" cy="504480"/>
              </a:xfrm>
            </p:grpSpPr>
            <p:grpSp>
              <p:nvGrpSpPr>
                <p:cNvPr id="19" name="Group 18"/>
                <p:cNvGrpSpPr/>
                <p:nvPr/>
              </p:nvGrpSpPr>
              <p:grpSpPr>
                <a:xfrm>
                  <a:off x="8101290" y="4480390"/>
                  <a:ext cx="1483005" cy="504480"/>
                  <a:chOff x="8101290" y="4599672"/>
                  <a:chExt cx="1483005"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9" name="TextBox 188"/>
                  <p:cNvSpPr txBox="1"/>
                  <p:nvPr/>
                </p:nvSpPr>
                <p:spPr>
                  <a:xfrm>
                    <a:off x="8382383" y="4599672"/>
                    <a:ext cx="1201912"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153247" cy="544765"/>
                <a:chOff x="8101290" y="4888333"/>
                <a:chExt cx="1384834" cy="654161"/>
              </a:xfrm>
            </p:grpSpPr>
            <p:grpSp>
              <p:nvGrpSpPr>
                <p:cNvPr id="22" name="Group 21"/>
                <p:cNvGrpSpPr/>
                <p:nvPr/>
              </p:nvGrpSpPr>
              <p:grpSpPr>
                <a:xfrm>
                  <a:off x="8101290" y="4888333"/>
                  <a:ext cx="1384834" cy="654161"/>
                  <a:chOff x="8101290" y="5098989"/>
                  <a:chExt cx="138483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1" name="TextBox 190"/>
                  <p:cNvSpPr txBox="1"/>
                  <p:nvPr/>
                </p:nvSpPr>
                <p:spPr>
                  <a:xfrm>
                    <a:off x="8382382" y="5098989"/>
                    <a:ext cx="110374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mj-lt"/>
                    <a:ea typeface="Segoe UI" pitchFamily="34" charset="0"/>
                    <a:cs typeface="Segoe UI" pitchFamily="34" charset="0"/>
                  </a:endParaRPr>
                </a:p>
              </p:txBody>
            </p:sp>
          </p:grpSp>
          <p:grpSp>
            <p:nvGrpSpPr>
              <p:cNvPr id="310" name="Group 309"/>
              <p:cNvGrpSpPr/>
              <p:nvPr/>
            </p:nvGrpSpPr>
            <p:grpSpPr>
              <a:xfrm>
                <a:off x="9923811" y="3759126"/>
                <a:ext cx="1324770" cy="544765"/>
                <a:chOff x="8101290" y="5371117"/>
                <a:chExt cx="1590801" cy="654161"/>
              </a:xfrm>
            </p:grpSpPr>
            <p:grpSp>
              <p:nvGrpSpPr>
                <p:cNvPr id="27" name="Group 26"/>
                <p:cNvGrpSpPr/>
                <p:nvPr/>
              </p:nvGrpSpPr>
              <p:grpSpPr>
                <a:xfrm>
                  <a:off x="8101290" y="5371117"/>
                  <a:ext cx="1590801" cy="654161"/>
                  <a:chOff x="8101290" y="5673147"/>
                  <a:chExt cx="1590801"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3" name="TextBox 192"/>
                  <p:cNvSpPr txBox="1"/>
                  <p:nvPr/>
                </p:nvSpPr>
                <p:spPr>
                  <a:xfrm>
                    <a:off x="8382385" y="5673147"/>
                    <a:ext cx="1309706"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0" y="3820946"/>
                <a:ext cx="1352021" cy="420115"/>
                <a:chOff x="4413164" y="3451356"/>
                <a:chExt cx="1623525" cy="504480"/>
              </a:xfrm>
            </p:grpSpPr>
            <p:grpSp>
              <p:nvGrpSpPr>
                <p:cNvPr id="5" name="Group 4"/>
                <p:cNvGrpSpPr/>
                <p:nvPr/>
              </p:nvGrpSpPr>
              <p:grpSpPr>
                <a:xfrm>
                  <a:off x="4413164" y="3451356"/>
                  <a:ext cx="1623525" cy="504480"/>
                  <a:chOff x="4413164" y="3451356"/>
                  <a:chExt cx="1623525"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17" name="TextBox 216"/>
                  <p:cNvSpPr txBox="1"/>
                  <p:nvPr/>
                </p:nvSpPr>
                <p:spPr>
                  <a:xfrm>
                    <a:off x="4694258" y="3451356"/>
                    <a:ext cx="134243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2" y="4191078"/>
                <a:ext cx="1430569" cy="420115"/>
                <a:chOff x="4413164" y="3946832"/>
                <a:chExt cx="1717845" cy="504480"/>
              </a:xfrm>
            </p:grpSpPr>
            <p:grpSp>
              <p:nvGrpSpPr>
                <p:cNvPr id="16" name="Group 15"/>
                <p:cNvGrpSpPr/>
                <p:nvPr/>
              </p:nvGrpSpPr>
              <p:grpSpPr>
                <a:xfrm>
                  <a:off x="4413164" y="3946832"/>
                  <a:ext cx="1717845" cy="504480"/>
                  <a:chOff x="4413164" y="4025513"/>
                  <a:chExt cx="1717845"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19" name="TextBox 218"/>
                  <p:cNvSpPr txBox="1"/>
                  <p:nvPr/>
                </p:nvSpPr>
                <p:spPr>
                  <a:xfrm>
                    <a:off x="4694259" y="4025513"/>
                    <a:ext cx="143675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158058" cy="420115"/>
                <a:chOff x="4413164" y="4442310"/>
                <a:chExt cx="1390610" cy="504480"/>
              </a:xfrm>
            </p:grpSpPr>
            <p:grpSp>
              <p:nvGrpSpPr>
                <p:cNvPr id="17" name="Group 16"/>
                <p:cNvGrpSpPr/>
                <p:nvPr/>
              </p:nvGrpSpPr>
              <p:grpSpPr>
                <a:xfrm>
                  <a:off x="4413164" y="4442310"/>
                  <a:ext cx="1390610" cy="504480"/>
                  <a:chOff x="4413164" y="4599672"/>
                  <a:chExt cx="1390610"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1" name="TextBox 220"/>
                  <p:cNvSpPr txBox="1"/>
                  <p:nvPr/>
                </p:nvSpPr>
                <p:spPr>
                  <a:xfrm>
                    <a:off x="4694258" y="4599672"/>
                    <a:ext cx="110951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0" y="4931447"/>
                <a:ext cx="1037831" cy="420115"/>
                <a:chOff x="4413164" y="4937787"/>
                <a:chExt cx="1246241" cy="504480"/>
              </a:xfrm>
            </p:grpSpPr>
            <p:grpSp>
              <p:nvGrpSpPr>
                <p:cNvPr id="24" name="Group 23"/>
                <p:cNvGrpSpPr/>
                <p:nvPr/>
              </p:nvGrpSpPr>
              <p:grpSpPr>
                <a:xfrm>
                  <a:off x="4413164" y="4937787"/>
                  <a:ext cx="1246241" cy="504480"/>
                  <a:chOff x="4413164" y="5173830"/>
                  <a:chExt cx="1246241"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3" name="TextBox 222"/>
                  <p:cNvSpPr txBox="1"/>
                  <p:nvPr/>
                </p:nvSpPr>
                <p:spPr>
                  <a:xfrm>
                    <a:off x="4694257" y="5173830"/>
                    <a:ext cx="96514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385683" cy="420115"/>
                <a:chOff x="4413164" y="5433264"/>
                <a:chExt cx="1663945" cy="504480"/>
              </a:xfrm>
            </p:grpSpPr>
            <p:grpSp>
              <p:nvGrpSpPr>
                <p:cNvPr id="25" name="Group 24"/>
                <p:cNvGrpSpPr/>
                <p:nvPr/>
              </p:nvGrpSpPr>
              <p:grpSpPr>
                <a:xfrm>
                  <a:off x="4413164" y="5433264"/>
                  <a:ext cx="1663945" cy="504480"/>
                  <a:chOff x="4413164" y="5747988"/>
                  <a:chExt cx="1663945"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5" name="TextBox 224"/>
                  <p:cNvSpPr txBox="1"/>
                  <p:nvPr/>
                </p:nvSpPr>
                <p:spPr>
                  <a:xfrm>
                    <a:off x="4694257" y="5747988"/>
                    <a:ext cx="1382852"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88" y="4190828"/>
                <a:ext cx="1106762" cy="420115"/>
                <a:chOff x="4413164" y="5928742"/>
                <a:chExt cx="1329014" cy="504480"/>
              </a:xfrm>
            </p:grpSpPr>
            <p:grpSp>
              <p:nvGrpSpPr>
                <p:cNvPr id="253" name="Group 252"/>
                <p:cNvGrpSpPr/>
                <p:nvPr/>
              </p:nvGrpSpPr>
              <p:grpSpPr>
                <a:xfrm>
                  <a:off x="4413164" y="5928742"/>
                  <a:ext cx="1329014" cy="504480"/>
                  <a:chOff x="4413164" y="5747988"/>
                  <a:chExt cx="1329014"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5" name="TextBox 254"/>
                  <p:cNvSpPr txBox="1"/>
                  <p:nvPr/>
                </p:nvSpPr>
                <p:spPr>
                  <a:xfrm>
                    <a:off x="4694259" y="5747988"/>
                    <a:ext cx="104791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08" y="4564348"/>
                <a:ext cx="940049" cy="420115"/>
                <a:chOff x="9945352" y="3451356"/>
                <a:chExt cx="1128823" cy="504480"/>
              </a:xfrm>
            </p:grpSpPr>
            <p:grpSp>
              <p:nvGrpSpPr>
                <p:cNvPr id="9" name="Group 8"/>
                <p:cNvGrpSpPr/>
                <p:nvPr/>
              </p:nvGrpSpPr>
              <p:grpSpPr>
                <a:xfrm>
                  <a:off x="9945352" y="3451356"/>
                  <a:ext cx="1128823" cy="504480"/>
                  <a:chOff x="9945352" y="3451356"/>
                  <a:chExt cx="1128823"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1" name="TextBox 200"/>
                  <p:cNvSpPr txBox="1"/>
                  <p:nvPr/>
                </p:nvSpPr>
                <p:spPr>
                  <a:xfrm>
                    <a:off x="10226447" y="3451356"/>
                    <a:ext cx="84772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4" y="5676809"/>
                <a:ext cx="1108364" cy="420115"/>
                <a:chOff x="9945351" y="2223576"/>
                <a:chExt cx="1330937"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9" name="TextBox 208"/>
                <p:cNvSpPr txBox="1"/>
                <p:nvPr/>
              </p:nvSpPr>
              <p:spPr>
                <a:xfrm>
                  <a:off x="10226444" y="2223576"/>
                  <a:ext cx="10498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267061" cy="420115"/>
                <a:chOff x="9945352" y="4442310"/>
                <a:chExt cx="1521501" cy="504480"/>
              </a:xfrm>
            </p:grpSpPr>
            <p:grpSp>
              <p:nvGrpSpPr>
                <p:cNvPr id="20" name="Group 19"/>
                <p:cNvGrpSpPr/>
                <p:nvPr/>
              </p:nvGrpSpPr>
              <p:grpSpPr>
                <a:xfrm>
                  <a:off x="9945352" y="4442310"/>
                  <a:ext cx="1521501" cy="504480"/>
                  <a:chOff x="9945352" y="4599672"/>
                  <a:chExt cx="1521501"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5" name="TextBox 204"/>
                  <p:cNvSpPr txBox="1"/>
                  <p:nvPr/>
                </p:nvSpPr>
                <p:spPr>
                  <a:xfrm>
                    <a:off x="10226445" y="4599672"/>
                    <a:ext cx="124040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2" y="4926584"/>
                <a:ext cx="1536367" cy="420115"/>
                <a:chOff x="9945352" y="3946832"/>
                <a:chExt cx="1844889" cy="504480"/>
              </a:xfrm>
            </p:grpSpPr>
            <p:grpSp>
              <p:nvGrpSpPr>
                <p:cNvPr id="10" name="Group 9"/>
                <p:cNvGrpSpPr/>
                <p:nvPr/>
              </p:nvGrpSpPr>
              <p:grpSpPr>
                <a:xfrm>
                  <a:off x="9945352" y="3946832"/>
                  <a:ext cx="1844889" cy="504480"/>
                  <a:chOff x="9945352" y="4025513"/>
                  <a:chExt cx="1844889"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3" name="TextBox 202"/>
                  <p:cNvSpPr txBox="1"/>
                  <p:nvPr/>
                </p:nvSpPr>
                <p:spPr>
                  <a:xfrm>
                    <a:off x="10226447" y="4025513"/>
                    <a:ext cx="156379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86" y="4942526"/>
                <a:ext cx="837137" cy="420115"/>
                <a:chOff x="9945351" y="2739695"/>
                <a:chExt cx="1005246"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 name="Group 1"/>
                <p:cNvGrpSpPr/>
                <p:nvPr/>
              </p:nvGrpSpPr>
              <p:grpSpPr>
                <a:xfrm>
                  <a:off x="9990588" y="2739695"/>
                  <a:ext cx="960009" cy="504480"/>
                  <a:chOff x="9990589" y="5949383"/>
                  <a:chExt cx="960009" cy="504480"/>
                </a:xfrm>
              </p:grpSpPr>
              <p:sp>
                <p:nvSpPr>
                  <p:cNvPr id="165" name="TextBox 164"/>
                  <p:cNvSpPr txBox="1"/>
                  <p:nvPr/>
                </p:nvSpPr>
                <p:spPr>
                  <a:xfrm>
                    <a:off x="10227987" y="5949383"/>
                    <a:ext cx="722611"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mj-lt"/>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87" y="4554643"/>
                <a:ext cx="1180498" cy="420115"/>
                <a:chOff x="9945351" y="1728099"/>
                <a:chExt cx="1417557" cy="504480"/>
              </a:xfrm>
            </p:grpSpPr>
            <p:grpSp>
              <p:nvGrpSpPr>
                <p:cNvPr id="21" name="Group 20"/>
                <p:cNvGrpSpPr/>
                <p:nvPr/>
              </p:nvGrpSpPr>
              <p:grpSpPr>
                <a:xfrm>
                  <a:off x="9945351" y="1728099"/>
                  <a:ext cx="1417557" cy="504480"/>
                  <a:chOff x="9945352" y="5173830"/>
                  <a:chExt cx="1417557"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7" name="TextBox 206"/>
                  <p:cNvSpPr txBox="1"/>
                  <p:nvPr/>
                </p:nvSpPr>
                <p:spPr>
                  <a:xfrm>
                    <a:off x="10226445" y="5173830"/>
                    <a:ext cx="113646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4702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60364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97206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318310"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2" y="6043792"/>
                <a:ext cx="1233399" cy="420115"/>
                <a:chOff x="9923822" y="6064340"/>
                <a:chExt cx="1233399" cy="420115"/>
              </a:xfrm>
            </p:grpSpPr>
            <p:grpSp>
              <p:nvGrpSpPr>
                <p:cNvPr id="326" name="Group 325"/>
                <p:cNvGrpSpPr/>
                <p:nvPr/>
              </p:nvGrpSpPr>
              <p:grpSpPr>
                <a:xfrm>
                  <a:off x="9923822" y="6064340"/>
                  <a:ext cx="1233399" cy="420115"/>
                  <a:chOff x="9945351" y="2223576"/>
                  <a:chExt cx="1481079"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28" name="TextBox 327"/>
                  <p:cNvSpPr txBox="1"/>
                  <p:nvPr/>
                </p:nvSpPr>
                <p:spPr>
                  <a:xfrm>
                    <a:off x="10226444" y="2223576"/>
                    <a:ext cx="11999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12701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mj-lt"/>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47696" cy="2846265"/>
            <a:chOff x="4325819" y="1245631"/>
            <a:chExt cx="1847696" cy="2846265"/>
          </a:xfrm>
        </p:grpSpPr>
        <p:grpSp>
          <p:nvGrpSpPr>
            <p:cNvPr id="22" name="Group 21"/>
            <p:cNvGrpSpPr/>
            <p:nvPr/>
          </p:nvGrpSpPr>
          <p:grpSpPr>
            <a:xfrm>
              <a:off x="4485486" y="2232635"/>
              <a:ext cx="1566388" cy="447815"/>
              <a:chOff x="9396710" y="7675791"/>
              <a:chExt cx="1566388"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0" name="TextBox 189"/>
              <p:cNvSpPr txBox="1"/>
              <p:nvPr/>
            </p:nvSpPr>
            <p:spPr>
              <a:xfrm>
                <a:off x="9720129" y="7675791"/>
                <a:ext cx="124296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580814" cy="447815"/>
              <a:chOff x="9396710" y="7101633"/>
              <a:chExt cx="1580814"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7" name="TextBox 176"/>
              <p:cNvSpPr txBox="1"/>
              <p:nvPr/>
            </p:nvSpPr>
            <p:spPr>
              <a:xfrm>
                <a:off x="9720129" y="7101633"/>
                <a:ext cx="125739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418912" cy="447815"/>
              <a:chOff x="9945352" y="2501885"/>
              <a:chExt cx="1418912"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9" name="TextBox 178"/>
              <p:cNvSpPr txBox="1"/>
              <p:nvPr/>
            </p:nvSpPr>
            <p:spPr>
              <a:xfrm>
                <a:off x="10268771" y="2501885"/>
                <a:ext cx="109549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378836" cy="447815"/>
              <a:chOff x="9945352" y="1927727"/>
              <a:chExt cx="1378836"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6" name="TextBox 165"/>
              <p:cNvSpPr txBox="1"/>
              <p:nvPr/>
            </p:nvSpPr>
            <p:spPr>
              <a:xfrm>
                <a:off x="10268771" y="1927727"/>
                <a:ext cx="105541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mj-lt"/>
                  <a:ea typeface="Segoe UI" pitchFamily="34" charset="0"/>
                  <a:cs typeface="Segoe UI" pitchFamily="34" charset="0"/>
                </a:endParaRPr>
              </a:p>
            </p:txBody>
          </p:sp>
        </p:grpSp>
        <p:grpSp>
          <p:nvGrpSpPr>
            <p:cNvPr id="9" name="Group 8"/>
            <p:cNvGrpSpPr/>
            <p:nvPr/>
          </p:nvGrpSpPr>
          <p:grpSpPr>
            <a:xfrm>
              <a:off x="4485486" y="1772804"/>
              <a:ext cx="1284259" cy="447815"/>
              <a:chOff x="4413164" y="1353569"/>
              <a:chExt cx="1284259"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TextBox 86"/>
              <p:cNvSpPr txBox="1"/>
              <p:nvPr/>
            </p:nvSpPr>
            <p:spPr>
              <a:xfrm>
                <a:off x="4736583" y="1353569"/>
                <a:ext cx="960840"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502655"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468604" cy="447815"/>
              <a:chOff x="6961352" y="8249949"/>
              <a:chExt cx="1468604"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1" name="TextBox 200"/>
              <p:cNvSpPr txBox="1"/>
              <p:nvPr/>
            </p:nvSpPr>
            <p:spPr>
              <a:xfrm>
                <a:off x="7284771" y="8249949"/>
                <a:ext cx="11451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502268" cy="447815"/>
              <a:chOff x="6961352" y="7675791"/>
              <a:chExt cx="1502268"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8" name="TextBox 187"/>
              <p:cNvSpPr txBox="1"/>
              <p:nvPr/>
            </p:nvSpPr>
            <p:spPr>
              <a:xfrm>
                <a:off x="7284771" y="7675791"/>
                <a:ext cx="117884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325938" cy="600164"/>
              <a:chOff x="9945352" y="1277395"/>
              <a:chExt cx="1325938"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8" name="TextBox 77"/>
              <p:cNvSpPr txBox="1"/>
              <p:nvPr/>
            </p:nvSpPr>
            <p:spPr>
              <a:xfrm>
                <a:off x="10268771" y="1277395"/>
                <a:ext cx="1002519"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mj-lt"/>
                    <a:cs typeface="Segoe UI Semibold" panose="020B0702040204020203" pitchFamily="34" charset="0"/>
                  </a:rPr>
                </a:br>
                <a:r>
                  <a:rPr lang="en-US" sz="1100" spc="-50" dirty="0">
                    <a:gradFill>
                      <a:gsLst>
                        <a:gs pos="2917">
                          <a:schemeClr val="tx1"/>
                        </a:gs>
                        <a:gs pos="30000">
                          <a:schemeClr val="tx1"/>
                        </a:gs>
                      </a:gsLst>
                      <a:lin ang="5400000" scaled="0"/>
                    </a:gradFill>
                    <a:latin typeface="+mj-lt"/>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260214" cy="447815"/>
              <a:chOff x="4531206" y="8249949"/>
              <a:chExt cx="1260214"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9" name="TextBox 198"/>
              <p:cNvSpPr txBox="1"/>
              <p:nvPr/>
            </p:nvSpPr>
            <p:spPr>
              <a:xfrm>
                <a:off x="4854625" y="8249949"/>
                <a:ext cx="93679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4641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1865264" cy="2362731"/>
            <a:chOff x="8026963" y="1245631"/>
            <a:chExt cx="1865264" cy="2362731"/>
          </a:xfrm>
        </p:grpSpPr>
        <p:grpSp>
          <p:nvGrpSpPr>
            <p:cNvPr id="23" name="Group 22"/>
            <p:cNvGrpSpPr/>
            <p:nvPr/>
          </p:nvGrpSpPr>
          <p:grpSpPr>
            <a:xfrm>
              <a:off x="8197599" y="3160547"/>
              <a:ext cx="1213727" cy="447815"/>
              <a:chOff x="9396710" y="8249949"/>
              <a:chExt cx="1213727"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3" name="TextBox 202"/>
              <p:cNvSpPr txBox="1"/>
              <p:nvPr/>
            </p:nvSpPr>
            <p:spPr>
              <a:xfrm>
                <a:off x="9720129" y="8249949"/>
                <a:ext cx="89030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667377" cy="447815"/>
              <a:chOff x="9396710" y="6527475"/>
              <a:chExt cx="1667377"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p:cNvSpPr txBox="1"/>
              <p:nvPr/>
            </p:nvSpPr>
            <p:spPr>
              <a:xfrm>
                <a:off x="9720129" y="6527475"/>
                <a:ext cx="134395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337158" cy="447815"/>
              <a:chOff x="6961352" y="5953317"/>
              <a:chExt cx="1337158"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TextBox 83"/>
              <p:cNvSpPr txBox="1"/>
              <p:nvPr/>
            </p:nvSpPr>
            <p:spPr>
              <a:xfrm>
                <a:off x="7284771" y="5953317"/>
                <a:ext cx="101373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694628" cy="447815"/>
              <a:chOff x="6961352" y="6527475"/>
              <a:chExt cx="1694628" cy="447815"/>
            </a:xfrm>
          </p:grpSpPr>
          <p:sp>
            <p:nvSpPr>
              <p:cNvPr id="162" name="TextBox 161"/>
              <p:cNvSpPr txBox="1"/>
              <p:nvPr/>
            </p:nvSpPr>
            <p:spPr>
              <a:xfrm>
                <a:off x="7284771" y="6527475"/>
                <a:ext cx="13712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374415"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mj-lt"/>
                    <a:cs typeface="Segoe UI Semibold" panose="020B0702040204020203" pitchFamily="34" charset="0"/>
                  </a:rPr>
                </a:br>
                <a:r>
                  <a:rPr lang="en-US" sz="1100" spc="-50" dirty="0">
                    <a:gradFill>
                      <a:gsLst>
                        <a:gs pos="2917">
                          <a:schemeClr val="tx1"/>
                        </a:gs>
                        <a:gs pos="30000">
                          <a:schemeClr val="tx1"/>
                        </a:gs>
                      </a:gsLst>
                      <a:lin ang="5400000" scaled="0"/>
                    </a:gradFill>
                    <a:latin typeface="+mj-lt"/>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449368" cy="447815"/>
              <a:chOff x="6961352" y="7101633"/>
              <a:chExt cx="1449368"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12594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r>
              <a:rPr lang="en-US" sz="4800" dirty="0">
                <a:solidFill>
                  <a:schemeClr val="tx1"/>
                </a:solidFill>
              </a:rPr>
              <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419043" cy="3480953"/>
            <a:chOff x="6325445" y="2030785"/>
            <a:chExt cx="2419043"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1916615"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mj-lt"/>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mj-lt"/>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mj-lt"/>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mj-lt"/>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mj-lt"/>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mj-lt"/>
                <a:cs typeface="Segoe UI Semibold" panose="020B0702040204020203" pitchFamily="34" charset="0"/>
              </a:rPr>
              <a:t>Auto patching</a:t>
            </a:r>
          </a:p>
          <a:p>
            <a:pPr>
              <a:spcAft>
                <a:spcPts val="1200"/>
              </a:spcAft>
            </a:pPr>
            <a:r>
              <a:rPr lang="en-US" sz="2000" dirty="0">
                <a:solidFill>
                  <a:schemeClr val="tx2">
                    <a:lumMod val="10000"/>
                  </a:schemeClr>
                </a:solidFill>
                <a:latin typeface="+mj-lt"/>
                <a:cs typeface="Segoe UI Semibold" panose="020B0702040204020203" pitchFamily="34" charset="0"/>
              </a:rPr>
              <a:t>Auto scale</a:t>
            </a:r>
          </a:p>
          <a:p>
            <a:pPr>
              <a:spcAft>
                <a:spcPts val="1200"/>
              </a:spcAft>
            </a:pPr>
            <a:r>
              <a:rPr lang="en-US" sz="2000" dirty="0">
                <a:solidFill>
                  <a:schemeClr val="tx2">
                    <a:lumMod val="10000"/>
                  </a:schemeClr>
                </a:solidFill>
                <a:latin typeface="+mj-lt"/>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mj-lt"/>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3.16314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Cost</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8209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Data + Analytics</a:t>
            </a:r>
          </a:p>
        </p:txBody>
      </p:sp>
      <p:grpSp>
        <p:nvGrpSpPr>
          <p:cNvPr id="26" name="Group 25"/>
          <p:cNvGrpSpPr/>
          <p:nvPr/>
        </p:nvGrpSpPr>
        <p:grpSpPr>
          <a:xfrm>
            <a:off x="8199076" y="2596846"/>
            <a:ext cx="1315719" cy="1133545"/>
            <a:chOff x="8199076" y="2596846"/>
            <a:chExt cx="1315719" cy="1133545"/>
          </a:xfrm>
        </p:grpSpPr>
        <p:grpSp>
          <p:nvGrpSpPr>
            <p:cNvPr id="21" name="Group 20"/>
            <p:cNvGrpSpPr/>
            <p:nvPr/>
          </p:nvGrpSpPr>
          <p:grpSpPr>
            <a:xfrm>
              <a:off x="8199078" y="2596846"/>
              <a:ext cx="1315717" cy="488734"/>
              <a:chOff x="4413164" y="3922505"/>
              <a:chExt cx="1052306"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6" name="TextBox 185"/>
              <p:cNvSpPr txBox="1"/>
              <p:nvPr/>
            </p:nvSpPr>
            <p:spPr>
              <a:xfrm>
                <a:off x="4736583" y="3936067"/>
                <a:ext cx="728887" cy="369237"/>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7"/>
              <a:ext cx="1294684" cy="627864"/>
              <a:chOff x="6257227" y="2721288"/>
              <a:chExt cx="1035484" cy="502163"/>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62" name="TextBox 161"/>
              <p:cNvSpPr txBox="1"/>
              <p:nvPr/>
            </p:nvSpPr>
            <p:spPr>
              <a:xfrm>
                <a:off x="6580646" y="2721288"/>
                <a:ext cx="712065" cy="5021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1" y="2582424"/>
            <a:ext cx="1539559" cy="2235218"/>
            <a:chOff x="4495191" y="2582424"/>
            <a:chExt cx="1539559" cy="2235218"/>
          </a:xfrm>
        </p:grpSpPr>
        <p:grpSp>
          <p:nvGrpSpPr>
            <p:cNvPr id="8" name="Group 7"/>
            <p:cNvGrpSpPr/>
            <p:nvPr/>
          </p:nvGrpSpPr>
          <p:grpSpPr>
            <a:xfrm>
              <a:off x="4495192" y="4328909"/>
              <a:ext cx="1148235" cy="488733"/>
              <a:chOff x="6257227" y="2200031"/>
              <a:chExt cx="918354"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4" name="TextBox 83"/>
              <p:cNvSpPr txBox="1"/>
              <p:nvPr/>
            </p:nvSpPr>
            <p:spPr>
              <a:xfrm>
                <a:off x="6580646" y="2213592"/>
                <a:ext cx="594935"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530518" cy="488733"/>
              <a:chOff x="6257227" y="3348347"/>
              <a:chExt cx="1224103"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5" name="TextBox 174"/>
              <p:cNvSpPr txBox="1"/>
              <p:nvPr/>
            </p:nvSpPr>
            <p:spPr>
              <a:xfrm>
                <a:off x="6580646" y="3361908"/>
                <a:ext cx="900684"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1" y="2582424"/>
              <a:ext cx="1539559" cy="488733"/>
              <a:chOff x="4413164" y="2191898"/>
              <a:chExt cx="123133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60" name="TextBox 159"/>
              <p:cNvSpPr txBox="1"/>
              <p:nvPr/>
            </p:nvSpPr>
            <p:spPr>
              <a:xfrm>
                <a:off x="4736583" y="2205459"/>
                <a:ext cx="907915"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440815" cy="488733"/>
              <a:chOff x="6398218" y="429319"/>
              <a:chExt cx="1440815"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3" name="TextBox 172"/>
              <p:cNvSpPr txBox="1"/>
              <p:nvPr/>
            </p:nvSpPr>
            <p:spPr>
              <a:xfrm>
                <a:off x="6802595" y="446275"/>
                <a:ext cx="1036438"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518367"/>
            <a:ext cx="1420295" cy="1719345"/>
            <a:chOff x="6340167" y="2518367"/>
            <a:chExt cx="1420295" cy="1719345"/>
          </a:xfrm>
        </p:grpSpPr>
        <p:grpSp>
          <p:nvGrpSpPr>
            <p:cNvPr id="22" name="Group 21"/>
            <p:cNvGrpSpPr/>
            <p:nvPr/>
          </p:nvGrpSpPr>
          <p:grpSpPr>
            <a:xfrm>
              <a:off x="6340167" y="2518367"/>
              <a:ext cx="1420295" cy="627865"/>
              <a:chOff x="4413164" y="4443762"/>
              <a:chExt cx="1135947" cy="50216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9" name="TextBox 198"/>
              <p:cNvSpPr txBox="1"/>
              <p:nvPr/>
            </p:nvSpPr>
            <p:spPr>
              <a:xfrm>
                <a:off x="4736583" y="4443762"/>
                <a:ext cx="812528" cy="5021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8" y="3748978"/>
              <a:ext cx="1117586" cy="488734"/>
              <a:chOff x="8092919" y="3613824"/>
              <a:chExt cx="893841"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8" name="TextBox 187"/>
              <p:cNvSpPr txBox="1"/>
              <p:nvPr/>
            </p:nvSpPr>
            <p:spPr>
              <a:xfrm>
                <a:off x="8416338" y="3627386"/>
                <a:ext cx="570422" cy="369237"/>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09881" cy="488733"/>
              <a:chOff x="4509641" y="3358611"/>
              <a:chExt cx="1309881"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2" name="TextBox 91"/>
              <p:cNvSpPr txBox="1"/>
              <p:nvPr/>
            </p:nvSpPr>
            <p:spPr>
              <a:xfrm>
                <a:off x="4914018" y="3375566"/>
                <a:ext cx="9055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2939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mj-lt"/>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601618"/>
            <a:ext cx="1485444" cy="1126179"/>
            <a:chOff x="9827156" y="2601618"/>
            <a:chExt cx="1485444" cy="1126179"/>
          </a:xfrm>
        </p:grpSpPr>
        <p:grpSp>
          <p:nvGrpSpPr>
            <p:cNvPr id="13" name="Group 12"/>
            <p:cNvGrpSpPr/>
            <p:nvPr/>
          </p:nvGrpSpPr>
          <p:grpSpPr>
            <a:xfrm>
              <a:off x="9827156" y="2601618"/>
              <a:ext cx="1472297" cy="488733"/>
              <a:chOff x="4413164" y="2733893"/>
              <a:chExt cx="1177538"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7" name="TextBox 86"/>
              <p:cNvSpPr txBox="1"/>
              <p:nvPr/>
            </p:nvSpPr>
            <p:spPr>
              <a:xfrm>
                <a:off x="4736583" y="2747454"/>
                <a:ext cx="854119"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8" y="3099933"/>
              <a:ext cx="1485442" cy="627864"/>
              <a:chOff x="6257227" y="4443762"/>
              <a:chExt cx="1188051" cy="502163"/>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1" name="TextBox 110"/>
              <p:cNvSpPr txBox="1"/>
              <p:nvPr/>
            </p:nvSpPr>
            <p:spPr>
              <a:xfrm>
                <a:off x="6580646" y="4443762"/>
                <a:ext cx="864632" cy="502163"/>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2144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mj-lt"/>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8209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a:t>
            </a: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Internet of Things</a:t>
            </a:r>
          </a:p>
        </p:txBody>
      </p:sp>
      <p:grpSp>
        <p:nvGrpSpPr>
          <p:cNvPr id="14" name="Group 13"/>
          <p:cNvGrpSpPr/>
          <p:nvPr/>
        </p:nvGrpSpPr>
        <p:grpSpPr>
          <a:xfrm>
            <a:off x="6993657" y="3659371"/>
            <a:ext cx="1940919" cy="863990"/>
            <a:chOff x="7019427" y="3801417"/>
            <a:chExt cx="1940919" cy="863990"/>
          </a:xfrm>
        </p:grpSpPr>
        <p:grpSp>
          <p:nvGrpSpPr>
            <p:cNvPr id="169" name="Group 168"/>
            <p:cNvGrpSpPr/>
            <p:nvPr/>
          </p:nvGrpSpPr>
          <p:grpSpPr>
            <a:xfrm>
              <a:off x="7019427" y="3801417"/>
              <a:ext cx="1940919" cy="863990"/>
              <a:chOff x="4413164" y="2200031"/>
              <a:chExt cx="878112"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1" name="TextBox 170"/>
              <p:cNvSpPr txBox="1"/>
              <p:nvPr/>
            </p:nvSpPr>
            <p:spPr>
              <a:xfrm>
                <a:off x="4776390" y="2218588"/>
                <a:ext cx="514886"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7" y="3659371"/>
            <a:ext cx="2094614" cy="863990"/>
            <a:chOff x="4765668" y="3659371"/>
            <a:chExt cx="2094614" cy="863990"/>
          </a:xfrm>
        </p:grpSpPr>
        <p:grpSp>
          <p:nvGrpSpPr>
            <p:cNvPr id="111" name="Group 110"/>
            <p:cNvGrpSpPr/>
            <p:nvPr/>
          </p:nvGrpSpPr>
          <p:grpSpPr>
            <a:xfrm>
              <a:off x="4765668" y="3659371"/>
              <a:ext cx="2094614" cy="863990"/>
              <a:chOff x="4413164" y="2200031"/>
              <a:chExt cx="947647"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21" name="TextBox 120"/>
              <p:cNvSpPr txBox="1"/>
              <p:nvPr/>
            </p:nvSpPr>
            <p:spPr>
              <a:xfrm>
                <a:off x="4776390" y="2274982"/>
                <a:ext cx="584421"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3" y="3659371"/>
            <a:ext cx="1863006" cy="863990"/>
            <a:chOff x="9475472" y="3659371"/>
            <a:chExt cx="1863006" cy="863990"/>
          </a:xfrm>
        </p:grpSpPr>
        <p:grpSp>
          <p:nvGrpSpPr>
            <p:cNvPr id="176" name="Group 175"/>
            <p:cNvGrpSpPr/>
            <p:nvPr/>
          </p:nvGrpSpPr>
          <p:grpSpPr>
            <a:xfrm>
              <a:off x="9475472" y="3659371"/>
              <a:ext cx="1863006" cy="863990"/>
              <a:chOff x="4413164" y="2200031"/>
              <a:chExt cx="842863"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8" name="TextBox 177"/>
              <p:cNvSpPr txBox="1"/>
              <p:nvPr/>
            </p:nvSpPr>
            <p:spPr>
              <a:xfrm>
                <a:off x="4781435" y="2274982"/>
                <a:ext cx="47459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ea typeface="+mn-ea"/>
              </a:rPr>
              <a:t> </a:t>
            </a: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ea typeface="+mn-ea"/>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latin typeface="+mj-lt"/>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0328" y="233363"/>
            <a:ext cx="10844110" cy="762000"/>
          </a:xfrm>
          <a:prstGeom prst="rect">
            <a:avLst/>
          </a:prstGeom>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25816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 (</a:t>
            </a:r>
            <a:r>
              <a:rPr lang="en-US" dirty="0" err="1"/>
              <a:t>a.k.a</a:t>
            </a:r>
            <a:r>
              <a:rPr lang="en-US" dirty="0"/>
              <a:t> Cloud Models) </a:t>
            </a:r>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4465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Cloud Services </a:t>
            </a:r>
            <a:r>
              <a:rPr lang="en-US" i="1" dirty="0">
                <a:solidFill>
                  <a:srgbClr val="002060"/>
                </a:solidFill>
              </a:rPr>
              <a:t>being hungry!</a:t>
            </a:r>
          </a:p>
        </p:txBody>
      </p:sp>
      <p:grpSp>
        <p:nvGrpSpPr>
          <p:cNvPr id="94" name="Group 93"/>
          <p:cNvGrpSpPr/>
          <p:nvPr/>
        </p:nvGrpSpPr>
        <p:grpSpPr>
          <a:xfrm>
            <a:off x="185671" y="1168337"/>
            <a:ext cx="2543319" cy="5275788"/>
            <a:chOff x="840090" y="1698693"/>
            <a:chExt cx="2252576"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Premises</a:t>
              </a:r>
            </a:p>
            <a:p>
              <a:pPr marL="0" lvl="1" algn="ctr" defTabSz="1492194">
                <a:defRPr/>
              </a:pPr>
              <a:r>
                <a:rPr lang="en-US" sz="2448" dirty="0">
                  <a:solidFill>
                    <a:srgbClr val="002060"/>
                  </a:solidFill>
                  <a:latin typeface="Segoe UI"/>
                  <a:ea typeface="Kozuka Gothic Pro R" pitchFamily="34" charset="-128"/>
                </a:rPr>
                <a:t>Made at home</a:t>
              </a: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Toppings</a:t>
              </a: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Tomato Sauce</a:t>
              </a: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Cheese</a:t>
              </a: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Fire</a:t>
              </a: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Oven</a:t>
              </a: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Pizza Dough</a:t>
              </a: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Soda</a:t>
              </a: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Dining Table</a:t>
              </a: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Electricity/Gas</a:t>
              </a:r>
            </a:p>
          </p:txBody>
        </p:sp>
        <p:sp>
          <p:nvSpPr>
            <p:cNvPr id="105" name="Left Brace 104"/>
            <p:cNvSpPr/>
            <p:nvPr/>
          </p:nvSpPr>
          <p:spPr>
            <a:xfrm>
              <a:off x="1141135"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40090"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a:solidFill>
                    <a:srgbClr val="002060"/>
                  </a:solidFill>
                  <a:latin typeface="Segoe UI"/>
                  <a:ea typeface="Kozuka Gothic Pro R" pitchFamily="34" charset="-128"/>
                </a:rPr>
                <a:t>Take and Bake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Topping</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Tomato Sauce</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Cheese</a:t>
              </a: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Fire</a:t>
              </a: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Oven</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Pizza Dough</a:t>
              </a: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Soda</a:t>
              </a: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dirty="0">
                  <a:latin typeface="Segoe UI"/>
                  <a:ea typeface="Segoe UI" pitchFamily="34" charset="0"/>
                  <a:cs typeface="Segoe UI" pitchFamily="34" charset="0"/>
                </a:rPr>
                <a:t>Dining Table</a:t>
              </a:r>
            </a:p>
            <a:p>
              <a:pPr algn="ctr" defTabSz="1492316">
                <a:defRPr/>
              </a:pPr>
              <a:endParaRPr lang="en-US" sz="1904" kern="0" dirty="0">
                <a:latin typeface="Segoe UI"/>
                <a:ea typeface="Segoe UI" pitchFamily="34" charset="0"/>
                <a:cs typeface="Segoe UI" pitchFamily="34" charset="0"/>
              </a:endParaRP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Electricity/Gas</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Vendor</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a:solidFill>
                    <a:srgbClr val="002060"/>
                  </a:solidFill>
                  <a:latin typeface="Segoe UI"/>
                  <a:ea typeface="Kozuka Gothic Pro R" pitchFamily="34" charset="-128"/>
                </a:rPr>
                <a:t>Pizza delivered</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Vendor</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Topping</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Tomato Sauce</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Cheese</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Fire</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Oven</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Pizza Dough</a:t>
              </a: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Dinning Table</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Electricity/Gas</a:t>
              </a: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a:latin typeface="Segoe UI"/>
                  <a:ea typeface="Segoe UI" pitchFamily="34" charset="0"/>
                  <a:cs typeface="Segoe UI" pitchFamily="34" charset="0"/>
                </a:rPr>
                <a:t>Soda</a:t>
              </a: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SaaS</a:t>
              </a:r>
            </a:p>
            <a:p>
              <a:pPr marL="0" lvl="1" algn="ctr" defTabSz="1492194">
                <a:defRPr/>
              </a:pPr>
              <a:r>
                <a:rPr lang="en-US" sz="2448" dirty="0">
                  <a:solidFill>
                    <a:srgbClr val="002060"/>
                  </a:solidFill>
                  <a:latin typeface="Segoe UI"/>
                  <a:ea typeface="Kozuka Gothic Pro R" pitchFamily="34" charset="-128"/>
                </a:rPr>
                <a:t>Dine out</a:t>
              </a: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Vendor</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Topping</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Tomato Sauce</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Cheese</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Fire</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Oven</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Pizza Dough</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Dinning Table</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Electricity/Gas</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Soda</a:t>
              </a:r>
            </a:p>
          </p:txBody>
        </p:sp>
      </p:grpSp>
    </p:spTree>
    <p:extLst>
      <p:ext uri="{BB962C8B-B14F-4D97-AF65-F5344CB8AC3E}">
        <p14:creationId xmlns:p14="http://schemas.microsoft.com/office/powerpoint/2010/main" val="62735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352FF7-ED30-0641-8D55-6177A5A4EE9D}"/>
              </a:ext>
            </a:extLst>
          </p:cNvPr>
          <p:cNvPicPr>
            <a:picLocks noChangeAspect="1"/>
          </p:cNvPicPr>
          <p:nvPr/>
        </p:nvPicPr>
        <p:blipFill>
          <a:blip r:embed="rId3"/>
          <a:stretch>
            <a:fillRect/>
          </a:stretch>
        </p:blipFill>
        <p:spPr>
          <a:xfrm>
            <a:off x="0" y="0"/>
            <a:ext cx="14231718" cy="6994525"/>
          </a:xfrm>
          <a:prstGeom prst="rect">
            <a:avLst/>
          </a:prstGeom>
        </p:spPr>
      </p:pic>
      <p:grpSp>
        <p:nvGrpSpPr>
          <p:cNvPr id="43" name="Group 42"/>
          <p:cNvGrpSpPr/>
          <p:nvPr/>
        </p:nvGrpSpPr>
        <p:grpSpPr>
          <a:xfrm>
            <a:off x="8890418" y="-4762"/>
            <a:ext cx="3560955" cy="6992541"/>
            <a:chOff x="7918451" y="0"/>
            <a:chExt cx="4270036" cy="6994525"/>
          </a:xfrm>
          <a:solidFill>
            <a:schemeClr val="accent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46" name="TextBox 45"/>
            <p:cNvSpPr txBox="1"/>
            <p:nvPr/>
          </p:nvSpPr>
          <p:spPr>
            <a:xfrm>
              <a:off x="7933142" y="1321188"/>
              <a:ext cx="2385489" cy="2164954"/>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rPr>
                <a:t>50</a:t>
              </a:r>
            </a:p>
          </p:txBody>
        </p:sp>
        <p:sp>
          <p:nvSpPr>
            <p:cNvPr id="68" name="TextBox 67"/>
            <p:cNvSpPr txBox="1"/>
            <p:nvPr/>
          </p:nvSpPr>
          <p:spPr>
            <a:xfrm>
              <a:off x="8013945" y="2895333"/>
              <a:ext cx="4027553" cy="1250688"/>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400" kern="0" dirty="0">
                  <a:gradFill>
                    <a:gsLst>
                      <a:gs pos="0">
                        <a:srgbClr val="FFFFFF"/>
                      </a:gs>
                      <a:gs pos="100000">
                        <a:srgbClr val="FFFFFF"/>
                      </a:gs>
                    </a:gsLst>
                    <a:lin ang="5400000" scaled="0"/>
                  </a:gradFill>
                  <a:cs typeface="Segoe UI Semilight" panose="020B0402040204020203" pitchFamily="34" charset="0"/>
                </a:rPr>
                <a:t>Azure compute regions open today</a:t>
              </a:r>
            </a:p>
          </p:txBody>
        </p:sp>
      </p:grpSp>
      <p:sp>
        <p:nvSpPr>
          <p:cNvPr id="71" name="TextBox 70"/>
          <p:cNvSpPr txBox="1"/>
          <p:nvPr/>
        </p:nvSpPr>
        <p:spPr>
          <a:xfrm>
            <a:off x="8969471" y="4034921"/>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More than AWS and Google Cloud combined</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151637" y="5775077"/>
            <a:ext cx="5415107" cy="110318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en-US" sz="3200" dirty="0">
                <a:solidFill>
                  <a:schemeClr val="bg1"/>
                </a:solidFill>
                <a:cs typeface="Segoe UI Light" charset="0"/>
              </a:rPr>
              <a:t>Infrastructure</a:t>
            </a:r>
          </a:p>
          <a:p>
            <a:pPr defTabSz="932475">
              <a:defRPr/>
            </a:pPr>
            <a:r>
              <a:rPr lang="en-US" sz="3200" dirty="0">
                <a:solidFill>
                  <a:schemeClr val="bg1"/>
                </a:solidFill>
                <a:cs typeface="Segoe UI Light" charset="0"/>
              </a:rPr>
              <a:t>designed for Scale</a:t>
            </a:r>
            <a:endParaRPr lang="en-US" sz="1600" dirty="0">
              <a:solidFill>
                <a:schemeClr val="bg1"/>
              </a:solidFill>
              <a:cs typeface="Segoe UI Light" charset="0"/>
            </a:endParaRPr>
          </a:p>
        </p:txBody>
      </p:sp>
      <p:sp>
        <p:nvSpPr>
          <p:cNvPr id="73" name="TextBox 72"/>
          <p:cNvSpPr txBox="1"/>
          <p:nvPr/>
        </p:nvSpPr>
        <p:spPr>
          <a:xfrm>
            <a:off x="8969471" y="50651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Datacenters recently added in Canada, China, and India</a:t>
            </a:r>
          </a:p>
        </p:txBody>
      </p:sp>
    </p:spTree>
    <p:extLst>
      <p:ext uri="{BB962C8B-B14F-4D97-AF65-F5344CB8AC3E}">
        <p14:creationId xmlns:p14="http://schemas.microsoft.com/office/powerpoint/2010/main" val="17056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70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1000" fill="hold"/>
                                        <p:tgtEl>
                                          <p:spTgt spid="43"/>
                                        </p:tgtEl>
                                        <p:attrNameLst>
                                          <p:attrName>ppt_x</p:attrName>
                                        </p:attrNameLst>
                                      </p:cBhvr>
                                      <p:tavLst>
                                        <p:tav tm="0">
                                          <p:val>
                                            <p:strVal val="1+#ppt_w/2"/>
                                          </p:val>
                                        </p:tav>
                                        <p:tav tm="100000">
                                          <p:val>
                                            <p:strVal val="#ppt_x"/>
                                          </p:val>
                                        </p:tav>
                                      </p:tavLst>
                                    </p:anim>
                                    <p:anim calcmode="lin" valueType="num">
                                      <p:cBhvr additive="base">
                                        <p:cTn id="14" dur="1000" fill="hold"/>
                                        <p:tgtEl>
                                          <p:spTgt spid="43"/>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15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mj-lt"/>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58106" y="4156018"/>
              <a:ext cx="800219" cy="341632"/>
            </a:xfrm>
            <a:prstGeom prst="rect">
              <a:avLst/>
            </a:prstGeom>
          </p:spPr>
          <p:txBody>
            <a:bodyPr wrap="none">
              <a:spAutoFit/>
            </a:bodyPr>
            <a:lstStyle/>
            <a:p>
              <a:pPr lvl="0" algn="ctr" defTabSz="932103">
                <a:lnSpc>
                  <a:spcPct val="90000"/>
                </a:lnSpc>
                <a:defRPr/>
              </a:pPr>
              <a:r>
                <a:rPr lang="en-US" dirty="0">
                  <a:solidFill>
                    <a:srgbClr val="002050"/>
                  </a:solidFill>
                  <a:latin typeface="+mj-lt"/>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82895" y="2309070"/>
              <a:ext cx="1264833" cy="341632"/>
            </a:xfrm>
            <a:prstGeom prst="rect">
              <a:avLst/>
            </a:prstGeom>
          </p:spPr>
          <p:txBody>
            <a:bodyPr wrap="none">
              <a:spAutoFit/>
            </a:bodyPr>
            <a:lstStyle/>
            <a:p>
              <a:pPr lvl="0" algn="ctr" defTabSz="932103">
                <a:lnSpc>
                  <a:spcPct val="90000"/>
                </a:lnSpc>
                <a:defRPr/>
              </a:pPr>
              <a:r>
                <a:rPr lang="en-US" dirty="0">
                  <a:solidFill>
                    <a:srgbClr val="002050"/>
                  </a:solidFill>
                  <a:latin typeface="+mj-lt"/>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2.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23042</TotalTime>
  <Words>2641</Words>
  <Application>Microsoft Office PowerPoint</Application>
  <PresentationFormat>Custom</PresentationFormat>
  <Paragraphs>488</Paragraphs>
  <Slides>23</Slides>
  <Notes>18</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23</vt:i4>
      </vt:variant>
    </vt:vector>
  </HeadingPairs>
  <TitlesOfParts>
    <vt:vector size="53" baseType="lpstr">
      <vt:lpstr>Arial Unicode MS</vt:lpstr>
      <vt:lpstr>MS PGothic</vt:lpstr>
      <vt:lpstr>MS PGothic</vt:lpstr>
      <vt:lpstr>Arial</vt:lpstr>
      <vt:lpstr>Calibri</vt:lpstr>
      <vt:lpstr>Consolas</vt:lpstr>
      <vt:lpstr>Kozuka Gothic Pro R</vt:lpstr>
      <vt:lpstr>Rockwell</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Introducing Microsoft Azure</vt:lpstr>
      <vt:lpstr>PowerPoint Presentation</vt:lpstr>
      <vt:lpstr>Cloud Computing</vt:lpstr>
      <vt:lpstr>Cloud Services (a.k.a Cloud Models) </vt:lpstr>
      <vt:lpstr>Cloud Services being hungry!</vt:lpstr>
      <vt:lpstr>Why the cloud?</vt:lpstr>
      <vt:lpstr>Why the cloud? </vt:lpstr>
      <vt:lpstr>PowerPoint Presentation</vt:lpstr>
      <vt:lpstr>PowerPoint Presentation</vt:lpstr>
      <vt:lpstr>PowerPoint Presentation</vt:lpstr>
      <vt:lpstr>PowerPoint Presentation</vt:lpstr>
      <vt:lpstr>Demo: Azure Portal</vt:lpstr>
      <vt:lpstr>PowerPoint Presentation</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Karthikeyan Kalaichelvan</cp:lastModifiedBy>
  <cp:revision>794</cp:revision>
  <cp:lastPrinted>2015-09-21T17:22:28Z</cp:lastPrinted>
  <dcterms:created xsi:type="dcterms:W3CDTF">2014-06-10T19:28:25Z</dcterms:created>
  <dcterms:modified xsi:type="dcterms:W3CDTF">2018-05-25T03:09:33Z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